
<file path=[Content_Types].xml><?xml version="1.0" encoding="utf-8"?>
<Types xmlns="http://schemas.openxmlformats.org/package/2006/content-types">
  <Default Extension="jpg" ContentType="image/jpeg"/>
  <Default Extension="rels" ContentType="application/vnd.openxmlformats-package.relationships+xml"/>
  <Default Extension="xml" ContentType="application/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8.xml"/>
  <Override ContentType="application/vnd.openxmlformats-officedocument.presentationml.slideLayout+xml" PartName="/ppt/slideLayouts/slideLayout7.xml"/>
  <Override ContentType="application/vnd.openxmlformats-officedocument.presentationml.slideLayout+xml" PartName="/ppt/slideLayouts/slideLayout3.xml"/>
  <Override ContentType="application/vnd.openxmlformats-officedocument.presentationml.slideLayout+xml" PartName="/ppt/slideLayouts/slideLayout11.xml"/>
  <Override ContentType="application/vnd.openxmlformats-officedocument.presentationml.slideLayout+xml" PartName="/ppt/slideLayouts/slideLayout10.xml"/>
  <Override ContentType="application/vnd.openxmlformats-officedocument.presentationml.slideLayout+xml" PartName="/ppt/slideLayouts/slideLayout9.xml"/>
  <Override ContentType="application/vnd.openxmlformats-officedocument.presentationml.slideLayout+xml" PartName="/ppt/slideLayouts/slideLayout6.xml"/>
  <Override ContentType="application/vnd.openxmlformats-officedocument.presentationml.slideLayout+xml" PartName="/ppt/slideLayouts/slideLayout2.xml"/>
  <Override ContentType="application/vnd.openxmlformats-officedocument.presentationml.slideLayout+xml" PartName="/ppt/slideLayouts/slideLayout5.xml"/>
  <Override ContentType="application/vnd.openxmlformats-officedocument.presentationml.slideLayout+xml" PartName="/ppt/slideLayouts/slideLayout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3.xml"/>
  <Override ContentType="application/vnd.openxmlformats-officedocument.theme+xml" PartName="/ppt/theme/theme2.xml"/>
  <Override ContentType="application/vnd.openxmlformats-officedocument.theme+xml" PartName="/ppt/theme/theme4.xml"/>
  <Override ContentType="application/vnd.openxmlformats-officedocument.theme+xml" PartName="/ppt/theme/theme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4.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tableStyles+xml" PartName="/ppt/tableStyles.xml"/>
</Types>
</file>

<file path=_rels/.rels><?xml version="1.0" encoding="UTF-8" standalone="yes"?><Relationships xmlns="http://schemas.openxmlformats.org/package/2006/relationships"><Relationship Type="http://schemas.openxmlformats.org/officeDocument/2006/relationships/officeDocument" Id="rId1"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c:Ignorable="mv" autoCompressPictures="0" mc:PreserveAttributes="mv:*" saveSubsetFonts="1">
  <p:sldMasterIdLst>
    <p:sldMasterId id="2147483660" r:id="rId4"/>
    <p:sldMasterId id="2147483661" r:id="rId5"/>
  </p:sldMasterIdLst>
  <p:notesMasterIdLst>
    <p:notesMasterId r:id="rId6"/>
  </p:notesMasterIdLst>
  <p:sldIdLst>
    <p:sldId id="256" r:id="rId7"/>
    <p:sldId id="257" r:id="rId8"/>
    <p:sldId id="258" r:id="rId9"/>
    <p:sldId id="259" r:id="rId10"/>
  </p:sldIdLst>
  <p:sldSz cy="6858000" cx="9144000"/>
  <p:notesSz cy="9144000" cx="6858000"/>
  <p:defaultTextStyle>
    <a:defPPr marR="0" algn="l" rtl="0">
      <a:lnSpc>
        <a:spcPct val="100.00%"/>
      </a:lnSpc>
      <a:spcBef>
        <a:spcPts val="0"/>
      </a:spcBef>
      <a:spcAft>
        <a:spcPts val="0"/>
      </a:spcAft>
    </a:defPPr>
    <a:lvl1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1pPr>
    <a:lvl2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2pPr>
    <a:lvl3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3pPr>
    <a:lvl4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4pPr>
    <a:lvl5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5pPr>
    <a:lvl6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6pPr>
    <a:lvl7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7pPr>
    <a:lvl8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8pPr>
    <a:lvl9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file>

<file path=ppt/tableStyles.xml><?xml version="1.0" encoding="utf-8"?>
<a:tblStyleLst xmlns:a="http://schemas.openxmlformats.org/drawingml/2006/main" xmlns:r="http://schemas.openxmlformats.org/officeDocument/2006/relationships" def="{90651C3A-4460-11DB-9652-00E08161165F}"/>
</file>

<file path=ppt/_rels/presentation.xml.rels><?xml version="1.0" encoding="UTF-8" standalone="yes"?><Relationships xmlns="http://schemas.openxmlformats.org/package/2006/relationships"><Relationship Type="http://schemas.openxmlformats.org/officeDocument/2006/relationships/presProps" Id="rId2" Target="presProps.xml"/><Relationship Type="http://schemas.openxmlformats.org/officeDocument/2006/relationships/theme" Id="rId1" Target="theme/theme3.xml"/><Relationship Type="http://schemas.openxmlformats.org/officeDocument/2006/relationships/slide" Id="rId10" Target="slides/slide4.xml"/><Relationship Type="http://schemas.openxmlformats.org/officeDocument/2006/relationships/slideMaster" Id="rId4" Target="slideMasters/slideMaster1.xml"/><Relationship Type="http://schemas.openxmlformats.org/officeDocument/2006/relationships/tableStyles" Id="rId3" Target="tableStyles.xml"/><Relationship Type="http://schemas.openxmlformats.org/officeDocument/2006/relationships/slide" Id="rId9" Target="slides/slide3.xml"/><Relationship Type="http://schemas.openxmlformats.org/officeDocument/2006/relationships/notesMaster" Id="rId6" Target="notesMasters/notesMaster1.xml"/><Relationship Type="http://schemas.openxmlformats.org/officeDocument/2006/relationships/slideMaster" Id="rId5" Target="slideMasters/slideMaster2.xml"/><Relationship Type="http://schemas.openxmlformats.org/officeDocument/2006/relationships/slide" Id="rId8" Target="slides/slide2.xml"/><Relationship Type="http://schemas.openxmlformats.org/officeDocument/2006/relationships/slide" Id="rId7" Target="slides/slide1.xml"/></Relationships>
</file>

<file path=ppt/media/image00.jpg>
</file>

<file path=ppt/notesMasters/_rels/notesMaster1.xml.rels><?xml version="1.0" encoding="UTF-8" standalone="yes"?><Relationships xmlns="http://schemas.openxmlformats.org/package/2006/relationships"><Relationship Type="http://schemas.openxmlformats.org/officeDocument/2006/relationships/theme" Id="rId1"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name="Shape 1" id="1"/>
        <p:cNvGrpSpPr/>
        <p:nvPr/>
      </p:nvGrpSpPr>
      <p:grpSpPr>
        <a:xfrm>
          <a:off x="0" y="0"/>
          <a:ext cx="0" cy="0"/>
          <a:chOff x="0" y="0"/>
          <a:chExt cx="0" cy="0"/>
        </a:xfrm>
      </p:grpSpPr>
      <p:sp>
        <p:nvSpPr>
          <p:cNvPr name="Shape 2" id="2"/>
          <p:cNvSpPr/>
          <p:nvPr>
            <p:ph idx="2" type="sldImg"/>
          </p:nvPr>
        </p:nvSpPr>
        <p:spPr>
          <a:xfrm>
            <a:off x="1143225" y="685800"/>
            <a:ext cx="4572225" cy="3429000"/>
          </a:xfrm>
          <a:custGeom>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len="lg" w="lg" type="none"/>
            <a:tailEnd len="lg" w="lg" type="none"/>
          </a:ln>
        </p:spPr>
      </p:sp>
      <p:sp>
        <p:nvSpPr>
          <p:cNvPr name="Shape 3" id="3"/>
          <p:cNvSpPr/>
          <p:nvPr>
            <p:ph idx="1" type="body"/>
          </p:nvPr>
        </p:nvSpPr>
        <p:spPr>
          <a:xfrm>
            <a:off x="685800" y="4343400"/>
            <a:ext cx="5486399" cy="4114800"/>
          </a:xfrm>
          <a:prstGeom prst="rect">
            <a:avLst/>
          </a:prstGeom>
          <a:noFill/>
          <a:ln>
            <a:noFill/>
          </a:ln>
        </p:spPr>
        <p:txBody>
          <a:bodyPr anchorCtr="0" bIns="91425" tIns="91425" anchor="t" lIns="91425" rIns="91425">
            <a:spAutoFit/>
          </a:bodyPr>
          <a:lstStyle/>
          <a:p>
            <a:pPr indent="-317500" lvl="1" marL="914400">
              <a:buClr>
                <a:srgbClr val="000000"/>
              </a:buClr>
              <a:buSzPct val="127272"/>
              <a:buFont typeface="Courier New"/>
              <a:buChar char="o"/>
            </a:pPr>
            <a:r>
              <a:rPr sz="1100"/>
              <a:t>
</a:t>
            </a:r>
          </a:p>
          <a:p>
            <a:r>
              <a:t/>
            </a:r>
          </a:p>
          <a:p>
            <a:r>
              <a:t/>
            </a:r>
          </a:p>
          <a:p>
            <a:r>
              <a:t/>
            </a:r>
          </a:p>
          <a:p>
            <a:r>
              <a:t/>
            </a:r>
          </a:p>
          <a:p>
            <a:r>
              <a:t/>
            </a:r>
          </a:p>
          <a:p>
            <a:r>
              <a:t/>
            </a:r>
          </a:p>
          <a:p>
            <a:r>
              <a:t/>
            </a:r>
          </a:p>
        </p:txBody>
      </p:sp>
    </p:spTree>
  </p:cSld>
  <p:clrMap accent6="accent6" tx2="lt2" accent5="accent5" bg2="dk2" tx1="dk1" accent4="accent4" bg1="lt1" accent3="accent3" accent2="accent2" accent1="accent1" folHlink="folHlink" hlink="hlink"/>
</p:notesMaster>
</file>

<file path=ppt/notesSlides/_rels/notesSlide1.xml.rels><?xml version="1.0" encoding="UTF-8" standalone="yes"?><Relationships xmlns="http://schemas.openxmlformats.org/package/2006/relationships"><Relationship Type="http://schemas.openxmlformats.org/officeDocument/2006/relationships/notesMaster" Id="rId1" Target="../notesMasters/notesMaster1.xml"/></Relationships>
</file>

<file path=ppt/notesSlides/_rels/notesSlide2.xml.rels><?xml version="1.0" encoding="UTF-8" standalone="yes"?><Relationships xmlns="http://schemas.openxmlformats.org/package/2006/relationships"><Relationship Type="http://schemas.openxmlformats.org/officeDocument/2006/relationships/notesMaster" Id="rId1" Target="../notesMasters/notesMaster1.xml"/></Relationships>
</file>

<file path=ppt/notesSlides/_rels/notesSlide3.xml.rels><?xml version="1.0" encoding="UTF-8" standalone="yes"?><Relationships xmlns="http://schemas.openxmlformats.org/package/2006/relationships"><Relationship Type="http://schemas.openxmlformats.org/officeDocument/2006/relationships/notesMaster" Id="rId1" Target="../notesMasters/notesMaster1.xml"/></Relationships>
</file>

<file path=ppt/notesSlides/_rels/notesSlide4.xml.rels><?xml version="1.0" encoding="UTF-8" standalone="yes"?><Relationships xmlns="http://schemas.openxmlformats.org/package/2006/relationships"><Relationship Type="http://schemas.openxmlformats.org/officeDocument/2006/relationships/notesMaster" Id="rId1"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name="Shape 49" id="49"/>
        <p:cNvGrpSpPr/>
        <p:nvPr/>
      </p:nvGrpSpPr>
      <p:grpSpPr>
        <a:xfrm>
          <a:off y="0" x="0"/>
          <a:ext cy="0" cx="0"/>
          <a:chOff y="0" x="0"/>
          <a:chExt cy="0" cx="0"/>
        </a:xfrm>
      </p:grpSpPr>
      <p:sp>
        <p:nvSpPr>
          <p:cNvPr name="Shape 50" id="50"/>
          <p:cNvSpPr/>
          <p:nvPr>
            <p:ph type="sldImg" idx="2"/>
          </p:nvPr>
        </p:nvSpPr>
        <p:spPr>
          <a:xfrm>
            <a:off y="685800" x="1143225"/>
            <a:ext cy="3429000" cx="4572225"/>
          </a:xfrm>
          <a:custGeom>
            <a:pathLst>
              <a:path extrusionOk="0" h="120000" w="120000">
                <a:moveTo>
                  <a:pt y="0" x="0"/>
                </a:moveTo>
                <a:lnTo>
                  <a:pt y="0" x="120000"/>
                </a:lnTo>
                <a:lnTo>
                  <a:pt y="120000" x="120000"/>
                </a:lnTo>
                <a:lnTo>
                  <a:pt y="120000" x="0"/>
                </a:lnTo>
                <a:close/>
              </a:path>
            </a:pathLst>
          </a:custGeom>
          <a:noFill/>
          <a:ln w="9525" cap="flat">
            <a:solidFill>
              <a:srgbClr val="000000"/>
            </a:solidFill>
            <a:prstDash val="solid"/>
            <a:round/>
            <a:headEnd len="lg" type="none" w="lg"/>
            <a:tailEnd len="lg" type="none" w="lg"/>
          </a:ln>
        </p:spPr>
      </p:sp>
      <p:sp>
        <p:nvSpPr>
          <p:cNvPr name="Shape 51" id="51"/>
          <p:cNvSpPr/>
          <p:nvPr>
            <p:ph type="body" idx="1"/>
          </p:nvPr>
        </p:nvSpPr>
        <p:spPr>
          <a:xfrm>
            <a:off y="4343400" x="685800"/>
            <a:ext cy="4114800" cx="5486399"/>
          </a:xfrm>
          <a:prstGeom prst="rect">
            <a:avLst/>
          </a:prstGeom>
          <a:noFill/>
          <a:ln>
            <a:noFill/>
          </a:ln>
        </p:spPr>
        <p:txBody>
          <a:bodyPr bIns="91425" tIns="91425" lIns="91425" anchor="t" anchorCtr="0" rIns="91425">
            <a:spAutoFit/>
          </a:bodyPr>
          <a:lstStyle/>
          <a:p>
            <a:pPr rtl="0" lvl="0">
              <a:buNone/>
            </a:pPr>
            <a:r>
              <a:rPr/>
              <a:t>Introduction:</a:t>
            </a:r>
          </a:p>
          <a:p>
            <a:r>
              <a:t/>
            </a:r>
          </a:p>
          <a:p>
            <a:pPr>
              <a:buNone/>
            </a:pPr>
            <a:r>
              <a:rPr/>
              <a:t>I guess everyone have heard the saying "Everything is fair in love and war". Don't believe it, it's not true. </a:t>
            </a: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name="Shape 55" id="55"/>
        <p:cNvGrpSpPr/>
        <p:nvPr/>
      </p:nvGrpSpPr>
      <p:grpSpPr>
        <a:xfrm>
          <a:off y="0" x="0"/>
          <a:ext cy="0" cx="0"/>
          <a:chOff y="0" x="0"/>
          <a:chExt cy="0" cx="0"/>
        </a:xfrm>
      </p:grpSpPr>
      <p:sp>
        <p:nvSpPr>
          <p:cNvPr name="Shape 56" id="56"/>
          <p:cNvSpPr/>
          <p:nvPr>
            <p:ph type="sldImg" idx="2"/>
          </p:nvPr>
        </p:nvSpPr>
        <p:spPr>
          <a:xfrm>
            <a:off y="685800" x="1143225"/>
            <a:ext cy="3429000" cx="4572299"/>
          </a:xfrm>
          <a:custGeom>
            <a:pathLst>
              <a:path extrusionOk="0" h="120000" w="120000">
                <a:moveTo>
                  <a:pt y="0" x="0"/>
                </a:moveTo>
                <a:lnTo>
                  <a:pt y="0" x="120000"/>
                </a:lnTo>
                <a:lnTo>
                  <a:pt y="120000" x="120000"/>
                </a:lnTo>
                <a:lnTo>
                  <a:pt y="120000" x="0"/>
                </a:lnTo>
                <a:close/>
              </a:path>
            </a:pathLst>
          </a:custGeom>
          <a:noFill/>
          <a:ln w="9525" cap="flat">
            <a:solidFill>
              <a:srgbClr val="000000"/>
            </a:solidFill>
            <a:prstDash val="solid"/>
            <a:round/>
            <a:headEnd len="lg" type="none" w="lg"/>
            <a:tailEnd len="lg" type="none" w="lg"/>
          </a:ln>
        </p:spPr>
      </p:sp>
      <p:sp>
        <p:nvSpPr>
          <p:cNvPr name="Shape 57" id="57"/>
          <p:cNvSpPr/>
          <p:nvPr>
            <p:ph type="body" idx="1"/>
          </p:nvPr>
        </p:nvSpPr>
        <p:spPr>
          <a:xfrm>
            <a:off y="4343400" x="685800"/>
            <a:ext cy="4114800" cx="5486399"/>
          </a:xfrm>
          <a:prstGeom prst="rect">
            <a:avLst/>
          </a:prstGeom>
          <a:noFill/>
          <a:ln>
            <a:noFill/>
          </a:ln>
        </p:spPr>
        <p:txBody>
          <a:bodyPr bIns="91425" tIns="91425" lIns="91425" anchor="t" anchorCtr="0" rIns="91425">
            <a:spAutoFit/>
          </a:bodyPr>
          <a:lstStyle/>
          <a:p>
            <a:pPr rtl="0" lvl="0">
              <a:buNone/>
            </a:pPr>
            <a:r>
              <a:rPr/>
              <a:t>When we are talking about Geneva Conventions we are talking about international treaties that restrict armed conflicts.</a:t>
            </a:r>
          </a:p>
          <a:p>
            <a:r>
              <a:t/>
            </a:r>
          </a:p>
          <a:p>
            <a:pPr rtl="0" lvl="0">
              <a:buNone/>
            </a:pPr>
            <a:r>
              <a:rPr/>
              <a:t>Nowadays, with the term 'Geneva Conventions' is meant a collection of four treaties and three additional protocols. These are ratified in 194 countries.</a:t>
            </a:r>
          </a:p>
          <a:p>
            <a:r>
              <a:t/>
            </a:r>
          </a:p>
          <a:p>
            <a:pPr rtl="0" lvl="0">
              <a:buNone/>
            </a:pPr>
            <a:r>
              <a:rPr/>
              <a:t>The idea for the first Geneva Convention was born as early as 1859, more than 150 years ago, by a man called Henry Dunant. He witnessed a battle where 40 000 soldier were left behind as wounded or dead and either party had a proper medical care to offer. </a:t>
            </a:r>
          </a:p>
          <a:p>
            <a:r>
              <a:t/>
            </a:r>
          </a:p>
          <a:p>
            <a:pPr rtl="0" lvl="0">
              <a:buNone/>
            </a:pPr>
            <a:r>
              <a:rPr/>
              <a:t>That sight shocked the whole world so much that few years later Red Cross was established and the first Geneva Convention was signed.</a:t>
            </a:r>
          </a:p>
          <a:p>
            <a:r>
              <a:t/>
            </a:r>
          </a:p>
          <a:p>
            <a:r>
              <a:t/>
            </a:r>
          </a:p>
          <a:p>
            <a:pPr rtl="0" lvl="0">
              <a:buNone/>
            </a:pPr>
            <a:r>
              <a:rPr/>
              <a:t>The main purpose of Geneva Conventions is to protect people if they are not fighting.</a:t>
            </a:r>
          </a:p>
          <a:p>
            <a:r>
              <a:t/>
            </a:r>
          </a:p>
          <a:p>
            <a:pPr rtl="0" lvl="0">
              <a:buNone/>
            </a:pPr>
            <a:r>
              <a:rPr/>
              <a:t>This means that not only civilians, medics and aid workers are to be protected but also soldiers who are not participating the warfare anymore. This is the situation when a soldier is wounded, sick, shipwrecked or captured as a prisoner.</a:t>
            </a:r>
          </a:p>
          <a:p>
            <a:r>
              <a:t/>
            </a:r>
          </a:p>
          <a:p>
            <a:pPr indent="0" marR="0" algn="l" marL="0" rtl="0" lvl="0">
              <a:lnSpc>
                <a:spcPct val="100.00%"/>
              </a:lnSpc>
              <a:spcBef>
                <a:spcPts val="0"/>
              </a:spcBef>
              <a:spcAft>
                <a:spcPts val="0"/>
              </a:spcAft>
              <a:buNone/>
            </a:pPr>
            <a:r>
              <a:rPr/>
              <a:t>The protection can mean several things, but for example for prisoners, according to Geneva Conventions, they should be </a:t>
            </a:r>
          </a:p>
          <a:p>
            <a:pPr rtl="0" lvl="0">
              <a:buNone/>
            </a:pPr>
            <a:r>
              <a:rPr/>
              <a:t>-treated humanely</a:t>
            </a:r>
          </a:p>
          <a:p>
            <a:pPr rtl="0" lvl="0">
              <a:buNone/>
            </a:pPr>
            <a:r>
              <a:rPr/>
              <a:t>-they should be offered food and clothes</a:t>
            </a:r>
          </a:p>
          <a:p>
            <a:pPr rtl="0" lvl="0">
              <a:buNone/>
            </a:pPr>
            <a:r>
              <a:rPr/>
              <a:t>-if they work, they should receive payment for it</a:t>
            </a:r>
          </a:p>
          <a:p>
            <a:pPr rtl="0" lvl="0">
              <a:buNone/>
            </a:pPr>
            <a:r>
              <a:rPr/>
              <a:t>-and they should NOT be forced to give any other information than their name, age, rank and service number</a:t>
            </a: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name="Shape 62" id="62"/>
        <p:cNvGrpSpPr/>
        <p:nvPr/>
      </p:nvGrpSpPr>
      <p:grpSpPr>
        <a:xfrm>
          <a:off y="0" x="0"/>
          <a:ext cy="0" cx="0"/>
          <a:chOff y="0" x="0"/>
          <a:chExt cy="0" cx="0"/>
        </a:xfrm>
      </p:grpSpPr>
      <p:sp>
        <p:nvSpPr>
          <p:cNvPr name="Shape 63" id="63"/>
          <p:cNvSpPr/>
          <p:nvPr>
            <p:ph type="sldImg" idx="2"/>
          </p:nvPr>
        </p:nvSpPr>
        <p:spPr>
          <a:xfrm>
            <a:off y="685800" x="1143225"/>
            <a:ext cy="3429000" cx="4572299"/>
          </a:xfrm>
          <a:custGeom>
            <a:pathLst>
              <a:path extrusionOk="0" h="120000" w="120000">
                <a:moveTo>
                  <a:pt y="0" x="0"/>
                </a:moveTo>
                <a:lnTo>
                  <a:pt y="0" x="120000"/>
                </a:lnTo>
                <a:lnTo>
                  <a:pt y="120000" x="120000"/>
                </a:lnTo>
                <a:lnTo>
                  <a:pt y="120000" x="0"/>
                </a:lnTo>
                <a:close/>
              </a:path>
            </a:pathLst>
          </a:custGeom>
          <a:noFill/>
          <a:ln w="9525" cap="flat">
            <a:solidFill>
              <a:srgbClr val="000000"/>
            </a:solidFill>
            <a:prstDash val="solid"/>
            <a:round/>
            <a:headEnd len="lg" type="none" w="lg"/>
            <a:tailEnd len="lg" type="none" w="lg"/>
          </a:ln>
        </p:spPr>
      </p:sp>
      <p:sp>
        <p:nvSpPr>
          <p:cNvPr name="Shape 64" id="64"/>
          <p:cNvSpPr/>
          <p:nvPr>
            <p:ph type="body" idx="1"/>
          </p:nvPr>
        </p:nvSpPr>
        <p:spPr>
          <a:xfrm>
            <a:off y="4343400" x="685800"/>
            <a:ext cy="4114800" cx="5486399"/>
          </a:xfrm>
          <a:prstGeom prst="rect">
            <a:avLst/>
          </a:prstGeom>
          <a:noFill/>
          <a:ln>
            <a:noFill/>
          </a:ln>
        </p:spPr>
        <p:txBody>
          <a:bodyPr bIns="91425" tIns="91425" lIns="91425" anchor="t" anchorCtr="0" rIns="91425">
            <a:spAutoFit/>
          </a:bodyPr>
          <a:lstStyle/>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name="Shape 68" id="68"/>
        <p:cNvGrpSpPr/>
        <p:nvPr/>
      </p:nvGrpSpPr>
      <p:grpSpPr>
        <a:xfrm>
          <a:off y="0" x="0"/>
          <a:ext cy="0" cx="0"/>
          <a:chOff y="0" x="0"/>
          <a:chExt cy="0" cx="0"/>
        </a:xfrm>
      </p:grpSpPr>
      <p:sp>
        <p:nvSpPr>
          <p:cNvPr name="Shape 69" id="69"/>
          <p:cNvSpPr/>
          <p:nvPr>
            <p:ph type="sldImg" idx="2"/>
          </p:nvPr>
        </p:nvSpPr>
        <p:spPr>
          <a:xfrm>
            <a:off y="685800" x="1143225"/>
            <a:ext cy="3429000" cx="4572299"/>
          </a:xfrm>
          <a:custGeom>
            <a:pathLst>
              <a:path extrusionOk="0" h="120000" w="120000">
                <a:moveTo>
                  <a:pt y="0" x="0"/>
                </a:moveTo>
                <a:lnTo>
                  <a:pt y="0" x="120000"/>
                </a:lnTo>
                <a:lnTo>
                  <a:pt y="120000" x="120000"/>
                </a:lnTo>
                <a:lnTo>
                  <a:pt y="120000" x="0"/>
                </a:lnTo>
                <a:close/>
              </a:path>
            </a:pathLst>
          </a:custGeom>
          <a:noFill/>
          <a:ln w="9525" cap="flat">
            <a:solidFill>
              <a:srgbClr val="000000"/>
            </a:solidFill>
            <a:prstDash val="solid"/>
            <a:round/>
            <a:headEnd len="lg" type="none" w="lg"/>
            <a:tailEnd len="lg" type="none" w="lg"/>
          </a:ln>
        </p:spPr>
      </p:sp>
      <p:sp>
        <p:nvSpPr>
          <p:cNvPr name="Shape 70" id="70"/>
          <p:cNvSpPr/>
          <p:nvPr>
            <p:ph type="body" idx="1"/>
          </p:nvPr>
        </p:nvSpPr>
        <p:spPr>
          <a:xfrm>
            <a:off y="4343400" x="685800"/>
            <a:ext cy="4114800" cx="5486399"/>
          </a:xfrm>
          <a:prstGeom prst="rect">
            <a:avLst/>
          </a:prstGeom>
          <a:noFill/>
          <a:ln>
            <a:noFill/>
          </a:ln>
        </p:spPr>
        <p:txBody>
          <a:bodyPr bIns="91425" tIns="91425" lIns="91425" anchor="t" anchorCtr="0" rIns="91425">
            <a:spAutoFit/>
          </a:bodyPr>
          <a:lstStyle/>
          <a:p>
            <a:pPr rtl="0" lvl="0">
              <a:buNone/>
            </a:pPr>
            <a:r>
              <a:rPr/>
              <a:t>To sum up, the purpose of Geneva Conventions is to protect people in war-zones if they are not acting as soldiers. The main problem is that these rules are not always followed, not only because lack of interest, but also because people are not always aware of the existence of these treaties.</a:t>
            </a:r>
          </a:p>
          <a:p>
            <a:r>
              <a:t/>
            </a:r>
          </a:p>
          <a:p>
            <a:pPr rtl="0" lvl="0">
              <a:buNone/>
            </a:pPr>
            <a:r>
              <a:rPr/>
              <a:t>In conclusion, I would say that information concerning Geneva Conventions should be spread even more efficiently in zones of conflict. </a:t>
            </a:r>
          </a:p>
          <a:p>
            <a:r>
              <a:t/>
            </a:r>
          </a:p>
        </p:txBody>
      </p:sp>
    </p:spTree>
  </p:cSld>
  <p:clrMapOvr>
    <a:masterClrMapping/>
  </p:clrMapOvr>
</p:notes>
</file>

<file path=ppt/slideLayouts/_rels/slideLayout1.xml.rels><?xml version="1.0" encoding="UTF-8" standalone="yes"?><Relationships xmlns="http://schemas.openxmlformats.org/package/2006/relationships"><Relationship Type="http://schemas.openxmlformats.org/officeDocument/2006/relationships/slideMaster" Id="rId1" Target="../slideMasters/slideMaster1.xml"/></Relationships>
</file>

<file path=ppt/slideLayouts/_rels/slideLayout10.xml.rels><?xml version="1.0" encoding="UTF-8" standalone="yes"?><Relationships xmlns="http://schemas.openxmlformats.org/package/2006/relationships"><Relationship Type="http://schemas.openxmlformats.org/officeDocument/2006/relationships/slideMaster" Id="rId1" Target="../slideMasters/slideMaster2.xml"/></Relationships>
</file>

<file path=ppt/slideLayouts/_rels/slideLayout11.xml.rels><?xml version="1.0" encoding="UTF-8" standalone="yes"?><Relationships xmlns="http://schemas.openxmlformats.org/package/2006/relationships"><Relationship Type="http://schemas.openxmlformats.org/officeDocument/2006/relationships/slideMaster" Id="rId1" Target="../slideMasters/slideMaster2.xml"/></Relationships>
</file>

<file path=ppt/slideLayouts/_rels/slideLayout12.xml.rels><?xml version="1.0" encoding="UTF-8" standalone="yes"?><Relationships xmlns="http://schemas.openxmlformats.org/package/2006/relationships"><Relationship Type="http://schemas.openxmlformats.org/officeDocument/2006/relationships/slideMaster" Id="rId1" Target="../slideMasters/slideMaster2.xml"/></Relationships>
</file>

<file path=ppt/slideLayouts/_rels/slideLayout2.xml.rels><?xml version="1.0" encoding="UTF-8" standalone="yes"?><Relationships xmlns="http://schemas.openxmlformats.org/package/2006/relationships"><Relationship Type="http://schemas.openxmlformats.org/officeDocument/2006/relationships/slideMaster" Id="rId1" Target="../slideMasters/slideMaster1.xml"/></Relationships>
</file>

<file path=ppt/slideLayouts/_rels/slideLayout3.xml.rels><?xml version="1.0" encoding="UTF-8" standalone="yes"?><Relationships xmlns="http://schemas.openxmlformats.org/package/2006/relationships"><Relationship Type="http://schemas.openxmlformats.org/officeDocument/2006/relationships/slideMaster" Id="rId1" Target="../slideMasters/slideMaster1.xml"/></Relationships>
</file>

<file path=ppt/slideLayouts/_rels/slideLayout4.xml.rels><?xml version="1.0" encoding="UTF-8" standalone="yes"?><Relationships xmlns="http://schemas.openxmlformats.org/package/2006/relationships"><Relationship Type="http://schemas.openxmlformats.org/officeDocument/2006/relationships/slideMaster" Id="rId1" Target="../slideMasters/slideMaster1.xml"/></Relationships>
</file>

<file path=ppt/slideLayouts/_rels/slideLayout5.xml.rels><?xml version="1.0" encoding="UTF-8" standalone="yes"?><Relationships xmlns="http://schemas.openxmlformats.org/package/2006/relationships"><Relationship Type="http://schemas.openxmlformats.org/officeDocument/2006/relationships/slideMaster" Id="rId1" Target="../slideMasters/slideMaster1.xml"/></Relationships>
</file>

<file path=ppt/slideLayouts/_rels/slideLayout6.xml.rels><?xml version="1.0" encoding="UTF-8" standalone="yes"?><Relationships xmlns="http://schemas.openxmlformats.org/package/2006/relationships"><Relationship Type="http://schemas.openxmlformats.org/officeDocument/2006/relationships/slideMaster" Id="rId1" Target="../slideMasters/slideMaster1.xml"/></Relationships>
</file>

<file path=ppt/slideLayouts/_rels/slideLayout7.xml.rels><?xml version="1.0" encoding="UTF-8" standalone="yes"?><Relationships xmlns="http://schemas.openxmlformats.org/package/2006/relationships"><Relationship Type="http://schemas.openxmlformats.org/officeDocument/2006/relationships/slideMaster" Id="rId1" Target="../slideMasters/slideMaster2.xml"/></Relationships>
</file>

<file path=ppt/slideLayouts/_rels/slideLayout8.xml.rels><?xml version="1.0" encoding="UTF-8" standalone="yes"?><Relationships xmlns="http://schemas.openxmlformats.org/package/2006/relationships"><Relationship Type="http://schemas.openxmlformats.org/officeDocument/2006/relationships/slideMaster" Id="rId1" Target="../slideMasters/slideMaster2.xml"/></Relationships>
</file>

<file path=ppt/slideLayouts/_rels/slideLayout9.xml.rels><?xml version="1.0" encoding="UTF-8" standalone="yes"?><Relationships xmlns="http://schemas.openxmlformats.org/package/2006/relationships"><Relationship Type="http://schemas.openxmlformats.org/officeDocument/2006/relationships/slideMaster" Id="rId1" Target="../slideMasters/slideMaster2.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title" type="title">
  <p:cSld name="title">
    <p:spTree>
      <p:nvGrpSpPr>
        <p:cNvPr name="Shape 7" id="7"/>
        <p:cNvGrpSpPr/>
        <p:nvPr/>
      </p:nvGrpSpPr>
      <p:grpSpPr>
        <a:xfrm>
          <a:off y="0" x="0"/>
          <a:ext cy="0" cx="0"/>
          <a:chOff y="0" x="0"/>
          <a:chExt cy="0" cx="0"/>
        </a:xfrm>
      </p:grpSpPr>
      <p:sp>
        <p:nvSpPr>
          <p:cNvPr name="Shape 8" id="8"/>
          <p:cNvSpPr/>
          <p:nvPr/>
        </p:nvSpPr>
        <p:spPr>
          <a:xfrm rot="10800000" flipH="1">
            <a:off y="4124512" x="0"/>
            <a:ext cy="949799" cx="8458200"/>
          </a:xfrm>
          <a:prstGeom prst="rect">
            <a:avLst/>
          </a:prstGeom>
          <a:solidFill>
            <a:srgbClr val="191919"/>
          </a:solidFill>
          <a:ln>
            <a:noFill/>
          </a:ln>
        </p:spPr>
        <p:txBody>
          <a:bodyPr bIns="45700" tIns="45700" lIns="91425" anchor="ctr" anchorCtr="0" rIns="91425">
            <a:spAutoFit/>
          </a:bodyPr>
          <a:lstStyle/>
          <a:p/>
        </p:txBody>
      </p:sp>
      <p:sp>
        <p:nvSpPr>
          <p:cNvPr name="Shape 9" id="9"/>
          <p:cNvSpPr/>
          <p:nvPr>
            <p:ph type="ctrTitle"/>
          </p:nvPr>
        </p:nvSpPr>
        <p:spPr>
          <a:xfrm>
            <a:off y="1734342" x="685800"/>
            <a:ext cy="2245499" cx="7772400"/>
          </a:xfrm>
          <a:prstGeom prst="rect">
            <a:avLst/>
          </a:prstGeom>
          <a:noFill/>
          <a:ln>
            <a:noFill/>
          </a:ln>
        </p:spPr>
        <p:txBody>
          <a:bodyPr bIns="91425" tIns="91425" lIns="91425" anchor="b" anchorCtr="0" rIns="91425"/>
          <a:lstStyle>
            <a:lvl1pPr indent="457200" algn="l" marL="0" rtl="0">
              <a:spcBef>
                <a:spcPts val="0"/>
              </a:spcBef>
              <a:buClr>
                <a:schemeClr val="dk2"/>
              </a:buClr>
              <a:buSzPct val="100000"/>
              <a:buFont typeface="Arial"/>
              <a:buNone/>
              <a:defRPr i="0" baseline="0" strike="noStrike" sz="7200" b="1" cap="none" u="none">
                <a:solidFill>
                  <a:schemeClr val="dk2"/>
                </a:solidFill>
                <a:latin typeface="Arial"/>
                <a:ea typeface="Arial"/>
                <a:cs typeface="Arial"/>
                <a:sym typeface="Arial"/>
              </a:defRPr>
            </a:lvl1pPr>
            <a:lvl2pPr indent="457200" algn="l" marL="0" rtl="0">
              <a:spcBef>
                <a:spcPts val="0"/>
              </a:spcBef>
              <a:buClr>
                <a:schemeClr val="dk2"/>
              </a:buClr>
              <a:buSzPct val="100000"/>
              <a:buFont typeface="Arial"/>
              <a:buNone/>
              <a:defRPr i="0" baseline="0" strike="noStrike" sz="7200" b="1" cap="none" u="none">
                <a:solidFill>
                  <a:schemeClr val="dk2"/>
                </a:solidFill>
                <a:latin typeface="Arial"/>
                <a:ea typeface="Arial"/>
                <a:cs typeface="Arial"/>
                <a:sym typeface="Arial"/>
              </a:defRPr>
            </a:lvl2pPr>
            <a:lvl3pPr indent="457200" algn="l" marL="0" rtl="0">
              <a:spcBef>
                <a:spcPts val="0"/>
              </a:spcBef>
              <a:buClr>
                <a:schemeClr val="dk2"/>
              </a:buClr>
              <a:buSzPct val="100000"/>
              <a:buFont typeface="Arial"/>
              <a:buNone/>
              <a:defRPr i="0" baseline="0" strike="noStrike" sz="7200" b="1" cap="none" u="none">
                <a:solidFill>
                  <a:schemeClr val="dk2"/>
                </a:solidFill>
                <a:latin typeface="Arial"/>
                <a:ea typeface="Arial"/>
                <a:cs typeface="Arial"/>
                <a:sym typeface="Arial"/>
              </a:defRPr>
            </a:lvl3pPr>
            <a:lvl4pPr indent="457200" algn="l" marL="0" rtl="0">
              <a:spcBef>
                <a:spcPts val="0"/>
              </a:spcBef>
              <a:buClr>
                <a:schemeClr val="dk2"/>
              </a:buClr>
              <a:buSzPct val="100000"/>
              <a:buFont typeface="Arial"/>
              <a:buNone/>
              <a:defRPr i="0" baseline="0" strike="noStrike" sz="7200" b="1" cap="none" u="none">
                <a:solidFill>
                  <a:schemeClr val="dk2"/>
                </a:solidFill>
                <a:latin typeface="Arial"/>
                <a:ea typeface="Arial"/>
                <a:cs typeface="Arial"/>
                <a:sym typeface="Arial"/>
              </a:defRPr>
            </a:lvl4pPr>
            <a:lvl5pPr indent="457200" algn="l" marL="0" rtl="0">
              <a:spcBef>
                <a:spcPts val="0"/>
              </a:spcBef>
              <a:buClr>
                <a:schemeClr val="dk2"/>
              </a:buClr>
              <a:buSzPct val="100000"/>
              <a:buFont typeface="Arial"/>
              <a:buNone/>
              <a:defRPr i="0" baseline="0" strike="noStrike" sz="7200" b="1" cap="none" u="none">
                <a:solidFill>
                  <a:schemeClr val="dk2"/>
                </a:solidFill>
                <a:latin typeface="Arial"/>
                <a:ea typeface="Arial"/>
                <a:cs typeface="Arial"/>
                <a:sym typeface="Arial"/>
              </a:defRPr>
            </a:lvl5pPr>
            <a:lvl6pPr indent="457200" algn="l" marL="0" rtl="0">
              <a:spcBef>
                <a:spcPts val="0"/>
              </a:spcBef>
              <a:buClr>
                <a:schemeClr val="dk2"/>
              </a:buClr>
              <a:buSzPct val="100000"/>
              <a:buFont typeface="Arial"/>
              <a:buNone/>
              <a:defRPr i="0" baseline="0" strike="noStrike" sz="7200" b="1" cap="none" u="none">
                <a:solidFill>
                  <a:schemeClr val="dk2"/>
                </a:solidFill>
                <a:latin typeface="Arial"/>
                <a:ea typeface="Arial"/>
                <a:cs typeface="Arial"/>
                <a:sym typeface="Arial"/>
              </a:defRPr>
            </a:lvl6pPr>
            <a:lvl7pPr indent="457200" algn="l" marL="0" rtl="0">
              <a:spcBef>
                <a:spcPts val="0"/>
              </a:spcBef>
              <a:buClr>
                <a:schemeClr val="dk2"/>
              </a:buClr>
              <a:buSzPct val="100000"/>
              <a:buFont typeface="Arial"/>
              <a:buNone/>
              <a:defRPr i="0" baseline="0" strike="noStrike" sz="7200" b="1" cap="none" u="none">
                <a:solidFill>
                  <a:schemeClr val="dk2"/>
                </a:solidFill>
                <a:latin typeface="Arial"/>
                <a:ea typeface="Arial"/>
                <a:cs typeface="Arial"/>
                <a:sym typeface="Arial"/>
              </a:defRPr>
            </a:lvl7pPr>
            <a:lvl8pPr indent="457200" algn="l" marL="0" rtl="0">
              <a:spcBef>
                <a:spcPts val="0"/>
              </a:spcBef>
              <a:buClr>
                <a:schemeClr val="dk2"/>
              </a:buClr>
              <a:buSzPct val="100000"/>
              <a:buFont typeface="Arial"/>
              <a:buNone/>
              <a:defRPr i="0" baseline="0" strike="noStrike" sz="7200" b="1" cap="none" u="none">
                <a:solidFill>
                  <a:schemeClr val="dk2"/>
                </a:solidFill>
                <a:latin typeface="Arial"/>
                <a:ea typeface="Arial"/>
                <a:cs typeface="Arial"/>
                <a:sym typeface="Arial"/>
              </a:defRPr>
            </a:lvl8pPr>
            <a:lvl9pPr indent="457200" algn="l" marL="0" rtl="0">
              <a:spcBef>
                <a:spcPts val="0"/>
              </a:spcBef>
              <a:buClr>
                <a:schemeClr val="dk2"/>
              </a:buClr>
              <a:buSzPct val="100000"/>
              <a:buFont typeface="Arial"/>
              <a:buNone/>
              <a:defRPr i="0" baseline="0" strike="noStrike" sz="7200" b="1" cap="none" u="none">
                <a:solidFill>
                  <a:schemeClr val="dk2"/>
                </a:solidFill>
                <a:latin typeface="Arial"/>
                <a:ea typeface="Arial"/>
                <a:cs typeface="Arial"/>
                <a:sym typeface="Arial"/>
              </a:defRPr>
            </a:lvl9pPr>
          </a:lstStyle>
          <a:p/>
        </p:txBody>
      </p:sp>
      <p:sp>
        <p:nvSpPr>
          <p:cNvPr name="Shape 10" id="10"/>
          <p:cNvSpPr/>
          <p:nvPr>
            <p:ph type="subTitle" idx="1"/>
          </p:nvPr>
        </p:nvSpPr>
        <p:spPr>
          <a:xfrm>
            <a:off y="4124476" x="685800"/>
            <a:ext cy="949799" cx="7772400"/>
          </a:xfrm>
          <a:prstGeom prst="rect">
            <a:avLst/>
          </a:prstGeom>
          <a:noFill/>
          <a:ln>
            <a:noFill/>
          </a:ln>
        </p:spPr>
        <p:txBody>
          <a:bodyPr bIns="91425" tIns="91425" lIns="91425" anchor="ctr" anchorCtr="0" rIns="91425"/>
          <a:lstStyle>
            <a:lvl1pPr indent="190500" algn="l" marL="0" rtl="0">
              <a:spcBef>
                <a:spcPts val="0"/>
              </a:spcBef>
              <a:buClr>
                <a:schemeClr val="lt2"/>
              </a:buClr>
              <a:buSzPct val="100000"/>
              <a:buFont typeface="Arial"/>
              <a:buNone/>
              <a:defRPr i="0" baseline="0" strike="noStrike" sz="3000" b="1" cap="none" u="none">
                <a:solidFill>
                  <a:schemeClr val="lt2"/>
                </a:solidFill>
                <a:latin typeface="Arial"/>
                <a:ea typeface="Arial"/>
                <a:cs typeface="Arial"/>
                <a:sym typeface="Arial"/>
              </a:defRPr>
            </a:lvl1pPr>
            <a:lvl2pPr indent="190500" algn="l" marL="0" rtl="0">
              <a:spcBef>
                <a:spcPts val="0"/>
              </a:spcBef>
              <a:buClr>
                <a:schemeClr val="lt2"/>
              </a:buClr>
              <a:buSzPct val="100000"/>
              <a:buFont typeface="Arial"/>
              <a:buNone/>
              <a:defRPr i="0" baseline="0" strike="noStrike" sz="3000" b="1" cap="none" u="none">
                <a:solidFill>
                  <a:schemeClr val="lt2"/>
                </a:solidFill>
                <a:latin typeface="Arial"/>
                <a:ea typeface="Arial"/>
                <a:cs typeface="Arial"/>
                <a:sym typeface="Arial"/>
              </a:defRPr>
            </a:lvl2pPr>
            <a:lvl3pPr indent="190500" algn="l" marL="0" rtl="0">
              <a:spcBef>
                <a:spcPts val="0"/>
              </a:spcBef>
              <a:buClr>
                <a:schemeClr val="lt2"/>
              </a:buClr>
              <a:buSzPct val="100000"/>
              <a:buFont typeface="Arial"/>
              <a:buNone/>
              <a:defRPr i="0" baseline="0" strike="noStrike" sz="3000" b="1" cap="none" u="none">
                <a:solidFill>
                  <a:schemeClr val="lt2"/>
                </a:solidFill>
                <a:latin typeface="Arial"/>
                <a:ea typeface="Arial"/>
                <a:cs typeface="Arial"/>
                <a:sym typeface="Arial"/>
              </a:defRPr>
            </a:lvl3pPr>
            <a:lvl4pPr indent="190500" algn="l" marL="0" rtl="0">
              <a:spcBef>
                <a:spcPts val="0"/>
              </a:spcBef>
              <a:buClr>
                <a:schemeClr val="lt2"/>
              </a:buClr>
              <a:buSzPct val="100000"/>
              <a:buFont typeface="Arial"/>
              <a:buNone/>
              <a:defRPr i="0" baseline="0" strike="noStrike" sz="3000" b="1" cap="none" u="none">
                <a:solidFill>
                  <a:schemeClr val="lt2"/>
                </a:solidFill>
                <a:latin typeface="Arial"/>
                <a:ea typeface="Arial"/>
                <a:cs typeface="Arial"/>
                <a:sym typeface="Arial"/>
              </a:defRPr>
            </a:lvl4pPr>
            <a:lvl5pPr indent="190500" algn="l" marL="0" rtl="0">
              <a:spcBef>
                <a:spcPts val="0"/>
              </a:spcBef>
              <a:buClr>
                <a:schemeClr val="lt2"/>
              </a:buClr>
              <a:buSzPct val="100000"/>
              <a:buFont typeface="Arial"/>
              <a:buNone/>
              <a:defRPr i="0" baseline="0" strike="noStrike" sz="3000" b="1" cap="none" u="none">
                <a:solidFill>
                  <a:schemeClr val="lt2"/>
                </a:solidFill>
                <a:latin typeface="Arial"/>
                <a:ea typeface="Arial"/>
                <a:cs typeface="Arial"/>
                <a:sym typeface="Arial"/>
              </a:defRPr>
            </a:lvl5pPr>
            <a:lvl6pPr indent="190500" algn="l" marL="0" rtl="0">
              <a:spcBef>
                <a:spcPts val="0"/>
              </a:spcBef>
              <a:buClr>
                <a:schemeClr val="lt2"/>
              </a:buClr>
              <a:buSzPct val="100000"/>
              <a:buFont typeface="Arial"/>
              <a:buNone/>
              <a:defRPr i="0" baseline="0" strike="noStrike" sz="3000" b="1" cap="none" u="none">
                <a:solidFill>
                  <a:schemeClr val="lt2"/>
                </a:solidFill>
                <a:latin typeface="Arial"/>
                <a:ea typeface="Arial"/>
                <a:cs typeface="Arial"/>
                <a:sym typeface="Arial"/>
              </a:defRPr>
            </a:lvl6pPr>
            <a:lvl7pPr indent="190500" algn="l" marL="0" rtl="0">
              <a:spcBef>
                <a:spcPts val="0"/>
              </a:spcBef>
              <a:buClr>
                <a:schemeClr val="lt2"/>
              </a:buClr>
              <a:buSzPct val="100000"/>
              <a:buFont typeface="Arial"/>
              <a:buNone/>
              <a:defRPr i="0" baseline="0" strike="noStrike" sz="3000" b="1" cap="none" u="none">
                <a:solidFill>
                  <a:schemeClr val="lt2"/>
                </a:solidFill>
                <a:latin typeface="Arial"/>
                <a:ea typeface="Arial"/>
                <a:cs typeface="Arial"/>
                <a:sym typeface="Arial"/>
              </a:defRPr>
            </a:lvl7pPr>
            <a:lvl8pPr indent="190500" algn="l" marL="0" rtl="0">
              <a:spcBef>
                <a:spcPts val="0"/>
              </a:spcBef>
              <a:buClr>
                <a:schemeClr val="lt2"/>
              </a:buClr>
              <a:buSzPct val="100000"/>
              <a:buFont typeface="Arial"/>
              <a:buNone/>
              <a:defRPr i="0" baseline="0" strike="noStrike" sz="3000" b="1" cap="none" u="none">
                <a:solidFill>
                  <a:schemeClr val="lt2"/>
                </a:solidFill>
                <a:latin typeface="Arial"/>
                <a:ea typeface="Arial"/>
                <a:cs typeface="Arial"/>
                <a:sym typeface="Arial"/>
              </a:defRPr>
            </a:lvl8pPr>
            <a:lvl9pPr indent="190500" algn="l" marL="0" rtl="0">
              <a:spcBef>
                <a:spcPts val="0"/>
              </a:spcBef>
              <a:buClr>
                <a:schemeClr val="lt2"/>
              </a:buClr>
              <a:buSzPct val="100000"/>
              <a:buFont typeface="Arial"/>
              <a:buNone/>
              <a:defRPr i="0" baseline="0" strike="noStrike" sz="3000" b="1" cap="none" u="none">
                <a:solidFill>
                  <a:schemeClr val="lt2"/>
                </a:solidFill>
                <a:latin typeface="Arial"/>
                <a:ea typeface="Arial"/>
                <a:cs typeface="Arial"/>
                <a:sym typeface="Arial"/>
              </a:defRPr>
            </a:lvl9pPr>
          </a:lstStyle>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titleOnly" type="titleOnly">
  <p:cSld name="titleOnly">
    <p:spTree>
      <p:nvGrpSpPr>
        <p:cNvPr name="Shape 40" id="40"/>
        <p:cNvGrpSpPr/>
        <p:nvPr/>
      </p:nvGrpSpPr>
      <p:grpSpPr>
        <a:xfrm>
          <a:off y="0" x="0"/>
          <a:ext cy="0" cx="0"/>
          <a:chOff y="0" x="0"/>
          <a:chExt cy="0" cx="0"/>
        </a:xfrm>
      </p:grpSpPr>
      <p:sp>
        <p:nvSpPr>
          <p:cNvPr name="Shape 41" id="41"/>
          <p:cNvSpPr/>
          <p:nvPr>
            <p:ph type="title"/>
          </p:nvPr>
        </p:nvSpPr>
        <p:spPr>
          <a:xfrm>
            <a:off y="274637" x="457200"/>
            <a:ext cy="1143000" cx="8229600"/>
          </a:xfrm>
          <a:prstGeom prst="rect">
            <a:avLst/>
          </a:prstGeom>
          <a:noFill/>
          <a:ln>
            <a:noFill/>
          </a:ln>
        </p:spPr>
        <p:txBody>
          <a:bodyPr bIns="91425" tIns="91425" lIns="91425" anchor="b" anchorCtr="0" rIns="91425"/>
          <a:lstStyle>
            <a:lvl1pPr algn="l" rtl="0">
              <a:spcBef>
                <a:spcPts val="0"/>
              </a:spcBef>
              <a:buSzPct val="100000"/>
              <a:buFont typeface="Arial"/>
              <a:buNone/>
              <a:defRPr sz="3600" b="1">
                <a:solidFill>
                  <a:schemeClr val="dk1"/>
                </a:solidFill>
                <a:latin typeface="Arial"/>
                <a:ea typeface="Arial"/>
                <a:cs typeface="Arial"/>
                <a:sym typeface="Arial"/>
              </a:defRPr>
            </a:lvl1pPr>
            <a:lvl2pPr algn="l" rtl="0">
              <a:spcBef>
                <a:spcPts val="0"/>
              </a:spcBef>
              <a:buSzPct val="100000"/>
              <a:buFont typeface="Arial"/>
              <a:buNone/>
              <a:defRPr sz="3600" b="1">
                <a:solidFill>
                  <a:schemeClr val="dk1"/>
                </a:solidFill>
                <a:latin typeface="Arial"/>
                <a:ea typeface="Arial"/>
                <a:cs typeface="Arial"/>
                <a:sym typeface="Arial"/>
              </a:defRPr>
            </a:lvl2pPr>
            <a:lvl3pPr algn="l" rtl="0">
              <a:spcBef>
                <a:spcPts val="0"/>
              </a:spcBef>
              <a:buSzPct val="100000"/>
              <a:buFont typeface="Arial"/>
              <a:buNone/>
              <a:defRPr sz="3600" b="1">
                <a:solidFill>
                  <a:schemeClr val="dk1"/>
                </a:solidFill>
                <a:latin typeface="Arial"/>
                <a:ea typeface="Arial"/>
                <a:cs typeface="Arial"/>
                <a:sym typeface="Arial"/>
              </a:defRPr>
            </a:lvl3pPr>
            <a:lvl4pPr algn="l" rtl="0">
              <a:spcBef>
                <a:spcPts val="0"/>
              </a:spcBef>
              <a:buSzPct val="100000"/>
              <a:buFont typeface="Arial"/>
              <a:buNone/>
              <a:defRPr sz="3600" b="1">
                <a:solidFill>
                  <a:schemeClr val="dk1"/>
                </a:solidFill>
                <a:latin typeface="Arial"/>
                <a:ea typeface="Arial"/>
                <a:cs typeface="Arial"/>
                <a:sym typeface="Arial"/>
              </a:defRPr>
            </a:lvl4pPr>
            <a:lvl5pPr algn="l" rtl="0">
              <a:spcBef>
                <a:spcPts val="0"/>
              </a:spcBef>
              <a:buSzPct val="100000"/>
              <a:buFont typeface="Arial"/>
              <a:buNone/>
              <a:defRPr sz="3600" b="1">
                <a:solidFill>
                  <a:schemeClr val="dk1"/>
                </a:solidFill>
                <a:latin typeface="Arial"/>
                <a:ea typeface="Arial"/>
                <a:cs typeface="Arial"/>
                <a:sym typeface="Arial"/>
              </a:defRPr>
            </a:lvl5pPr>
            <a:lvl6pPr algn="l" rtl="0">
              <a:spcBef>
                <a:spcPts val="0"/>
              </a:spcBef>
              <a:buSzPct val="100000"/>
              <a:buFont typeface="Arial"/>
              <a:buNone/>
              <a:defRPr sz="3600" b="1">
                <a:solidFill>
                  <a:schemeClr val="dk1"/>
                </a:solidFill>
                <a:latin typeface="Arial"/>
                <a:ea typeface="Arial"/>
                <a:cs typeface="Arial"/>
                <a:sym typeface="Arial"/>
              </a:defRPr>
            </a:lvl6pPr>
            <a:lvl7pPr algn="l" rtl="0">
              <a:spcBef>
                <a:spcPts val="0"/>
              </a:spcBef>
              <a:buSzPct val="100000"/>
              <a:buFont typeface="Arial"/>
              <a:buNone/>
              <a:defRPr sz="3600" b="1">
                <a:solidFill>
                  <a:schemeClr val="dk1"/>
                </a:solidFill>
                <a:latin typeface="Arial"/>
                <a:ea typeface="Arial"/>
                <a:cs typeface="Arial"/>
                <a:sym typeface="Arial"/>
              </a:defRPr>
            </a:lvl7pPr>
            <a:lvl8pPr algn="l" rtl="0">
              <a:spcBef>
                <a:spcPts val="0"/>
              </a:spcBef>
              <a:buSzPct val="100000"/>
              <a:buFont typeface="Arial"/>
              <a:buNone/>
              <a:defRPr sz="3600" b="1">
                <a:solidFill>
                  <a:schemeClr val="dk1"/>
                </a:solidFill>
                <a:latin typeface="Arial"/>
                <a:ea typeface="Arial"/>
                <a:cs typeface="Arial"/>
                <a:sym typeface="Arial"/>
              </a:defRPr>
            </a:lvl8pPr>
            <a:lvl9pPr algn="l" rtl="0">
              <a:spcBef>
                <a:spcPts val="0"/>
              </a:spcBef>
              <a:buSzPct val="100000"/>
              <a:buFont typeface="Arial"/>
              <a:buNone/>
              <a:defRPr sz="3600" b="1">
                <a:solidFill>
                  <a:schemeClr val="dk1"/>
                </a:solidFill>
                <a:latin typeface="Arial"/>
                <a:ea typeface="Arial"/>
                <a:cs typeface="Arial"/>
                <a:sym typeface="Arial"/>
              </a:defRPr>
            </a:lvl9pPr>
          </a:lstStyle>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CAPTION_ONLY">
  <p:cSld name="CAPTION_ONLY">
    <p:spTree>
      <p:nvGrpSpPr>
        <p:cNvPr name="Shape 42" id="42"/>
        <p:cNvGrpSpPr/>
        <p:nvPr/>
      </p:nvGrpSpPr>
      <p:grpSpPr>
        <a:xfrm>
          <a:off y="0" x="0"/>
          <a:ext cy="0" cx="0"/>
          <a:chOff y="0" x="0"/>
          <a:chExt cy="0" cx="0"/>
        </a:xfrm>
      </p:grpSpPr>
      <p:sp>
        <p:nvSpPr>
          <p:cNvPr name="Shape 43" id="43"/>
          <p:cNvSpPr/>
          <p:nvPr>
            <p:ph type="body" idx="1"/>
          </p:nvPr>
        </p:nvSpPr>
        <p:spPr>
          <a:xfrm>
            <a:off y="5875078" x="457200"/>
            <a:ext cy="692693" cx="8229600"/>
          </a:xfrm>
          <a:prstGeom prst="rect">
            <a:avLst/>
          </a:prstGeom>
          <a:noFill/>
          <a:ln>
            <a:noFill/>
          </a:ln>
        </p:spPr>
        <p:txBody>
          <a:bodyPr bIns="91425" tIns="91425" lIns="91425" anchor="t" anchorCtr="0" rIns="91425"/>
          <a:lstStyle>
            <a:lvl1pPr indent="-285750" algn="ctr" marL="285750" rtl="0">
              <a:lnSpc>
                <a:spcPct val="100.00%"/>
              </a:lnSpc>
              <a:spcBef>
                <a:spcPts val="360"/>
              </a:spcBef>
              <a:spcAft>
                <a:spcPts val="0"/>
              </a:spcAft>
              <a:buClr>
                <a:schemeClr val="dk1"/>
              </a:buClr>
              <a:buSzPct val="166666"/>
              <a:buFont typeface="Arial"/>
              <a:buChar char="•"/>
              <a:defRPr sz="1800">
                <a:solidFill>
                  <a:schemeClr val="dk1"/>
                </a:solidFill>
              </a:defRPr>
            </a:lvl1pPr>
            <a:lvl2pPr indent="-285750" algn="ctr" marL="285750" rtl="0">
              <a:lnSpc>
                <a:spcPct val="100.00%"/>
              </a:lnSpc>
              <a:spcBef>
                <a:spcPts val="360"/>
              </a:spcBef>
              <a:spcAft>
                <a:spcPts val="0"/>
              </a:spcAft>
              <a:buClr>
                <a:schemeClr val="dk1"/>
              </a:buClr>
              <a:buSzPct val="100000"/>
              <a:buFont typeface="Courier New"/>
              <a:buChar char="o"/>
              <a:defRPr sz="1800">
                <a:solidFill>
                  <a:schemeClr val="dk1"/>
                </a:solidFill>
              </a:defRPr>
            </a:lvl2pPr>
            <a:lvl3pPr indent="-285750" algn="ctr" marL="285750" rtl="0">
              <a:lnSpc>
                <a:spcPct val="100.00%"/>
              </a:lnSpc>
              <a:spcBef>
                <a:spcPts val="360"/>
              </a:spcBef>
              <a:spcAft>
                <a:spcPts val="0"/>
              </a:spcAft>
              <a:buClr>
                <a:schemeClr val="dk1"/>
              </a:buClr>
              <a:buSzPct val="100000"/>
              <a:buFont typeface="Wingdings"/>
              <a:buChar char="§"/>
              <a:defRPr sz="1800">
                <a:solidFill>
                  <a:schemeClr val="dk1"/>
                </a:solidFill>
              </a:defRPr>
            </a:lvl3pPr>
            <a:lvl4pPr indent="-285750" algn="ctr" marL="285750" rtl="0">
              <a:lnSpc>
                <a:spcPct val="100.00%"/>
              </a:lnSpc>
              <a:spcBef>
                <a:spcPts val="360"/>
              </a:spcBef>
              <a:spcAft>
                <a:spcPts val="0"/>
              </a:spcAft>
              <a:buClr>
                <a:schemeClr val="dk1"/>
              </a:buClr>
              <a:buSzPct val="166666"/>
              <a:buFont typeface="Arial"/>
              <a:buChar char="•"/>
              <a:defRPr sz="1800">
                <a:solidFill>
                  <a:schemeClr val="dk1"/>
                </a:solidFill>
              </a:defRPr>
            </a:lvl4pPr>
            <a:lvl5pPr indent="-285750" algn="ctr" marL="285750" rtl="0">
              <a:lnSpc>
                <a:spcPct val="100.00%"/>
              </a:lnSpc>
              <a:spcBef>
                <a:spcPts val="360"/>
              </a:spcBef>
              <a:spcAft>
                <a:spcPts val="0"/>
              </a:spcAft>
              <a:buClr>
                <a:schemeClr val="dk1"/>
              </a:buClr>
              <a:buSzPct val="100000"/>
              <a:buFont typeface="Courier New"/>
              <a:buChar char="o"/>
              <a:defRPr sz="1800">
                <a:solidFill>
                  <a:schemeClr val="dk1"/>
                </a:solidFill>
              </a:defRPr>
            </a:lvl5pPr>
            <a:lvl6pPr indent="-285750" algn="ctr" marL="285750" rtl="0">
              <a:lnSpc>
                <a:spcPct val="100.00%"/>
              </a:lnSpc>
              <a:spcBef>
                <a:spcPts val="360"/>
              </a:spcBef>
              <a:spcAft>
                <a:spcPts val="0"/>
              </a:spcAft>
              <a:buClr>
                <a:schemeClr val="dk1"/>
              </a:buClr>
              <a:buSzPct val="100000"/>
              <a:buFont typeface="Wingdings"/>
              <a:buChar char="§"/>
              <a:defRPr sz="1800">
                <a:solidFill>
                  <a:schemeClr val="dk1"/>
                </a:solidFill>
              </a:defRPr>
            </a:lvl6pPr>
            <a:lvl7pPr indent="-285750" algn="ctr" marL="285750" rtl="0">
              <a:lnSpc>
                <a:spcPct val="100.00%"/>
              </a:lnSpc>
              <a:spcBef>
                <a:spcPts val="360"/>
              </a:spcBef>
              <a:spcAft>
                <a:spcPts val="0"/>
              </a:spcAft>
              <a:buClr>
                <a:schemeClr val="dk1"/>
              </a:buClr>
              <a:buSzPct val="166666"/>
              <a:buFont typeface="Arial"/>
              <a:buChar char="•"/>
              <a:defRPr sz="1800">
                <a:solidFill>
                  <a:schemeClr val="dk1"/>
                </a:solidFill>
              </a:defRPr>
            </a:lvl7pPr>
            <a:lvl8pPr indent="-285750" algn="ctr" marL="285750" rtl="0">
              <a:lnSpc>
                <a:spcPct val="100.00%"/>
              </a:lnSpc>
              <a:spcBef>
                <a:spcPts val="360"/>
              </a:spcBef>
              <a:spcAft>
                <a:spcPts val="0"/>
              </a:spcAft>
              <a:buClr>
                <a:schemeClr val="dk1"/>
              </a:buClr>
              <a:buSzPct val="100000"/>
              <a:buFont typeface="Courier New"/>
              <a:buChar char="o"/>
              <a:defRPr sz="1800">
                <a:solidFill>
                  <a:schemeClr val="dk1"/>
                </a:solidFill>
              </a:defRPr>
            </a:lvl8pPr>
            <a:lvl9pPr indent="-285750" algn="ctr" marL="285750" rtl="0">
              <a:lnSpc>
                <a:spcPct val="100.00%"/>
              </a:lnSpc>
              <a:spcBef>
                <a:spcPts val="360"/>
              </a:spcBef>
              <a:spcAft>
                <a:spcPts val="0"/>
              </a:spcAft>
              <a:buClr>
                <a:schemeClr val="dk1"/>
              </a:buClr>
              <a:buSzPct val="100000"/>
              <a:buFont typeface="Wingdings"/>
              <a:buChar char="§"/>
              <a:defRPr sz="1800">
                <a:solidFill>
                  <a:schemeClr val="dk1"/>
                </a:solidFill>
              </a:defRPr>
            </a:lvl9pPr>
          </a:lstStyle>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blank" type="blank">
  <p:cSld name="blank">
    <p:spTree>
      <p:nvGrpSpPr>
        <p:cNvPr name="Shape 44" id="44"/>
        <p:cNvGrpSpPr/>
        <p:nvPr/>
      </p:nvGrpSpPr>
      <p:grpSpPr>
        <a:xfrm>
          <a:off y="0" x="0"/>
          <a:ext cy="0" cx="0"/>
          <a:chOff y="0" x="0"/>
          <a:chExt cy="0" cx="0"/>
        </a:xfrm>
      </p:grpSpPr>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tx" type="tx">
  <p:cSld name="tx">
    <p:spTree>
      <p:nvGrpSpPr>
        <p:cNvPr name="Shape 11" id="11"/>
        <p:cNvGrpSpPr/>
        <p:nvPr/>
      </p:nvGrpSpPr>
      <p:grpSpPr>
        <a:xfrm>
          <a:off y="0" x="0"/>
          <a:ext cy="0" cx="0"/>
          <a:chOff y="0" x="0"/>
          <a:chExt cy="0" cx="0"/>
        </a:xfrm>
      </p:grpSpPr>
      <p:sp>
        <p:nvSpPr>
          <p:cNvPr name="Shape 12" id="12"/>
          <p:cNvSpPr/>
          <p:nvPr/>
        </p:nvSpPr>
        <p:spPr>
          <a:xfrm>
            <a:off y="274636" x="0"/>
            <a:ext cy="1554300" cx="8686800"/>
          </a:xfrm>
          <a:prstGeom prst="rect">
            <a:avLst/>
          </a:prstGeom>
          <a:solidFill>
            <a:srgbClr val="191919"/>
          </a:solidFill>
          <a:ln>
            <a:noFill/>
          </a:ln>
        </p:spPr>
        <p:txBody>
          <a:bodyPr bIns="45700" tIns="45700" lIns="91425" anchor="ctr" anchorCtr="0" rIns="91425">
            <a:spAutoFit/>
          </a:bodyPr>
          <a:lstStyle/>
          <a:p/>
        </p:txBody>
      </p:sp>
      <p:sp>
        <p:nvSpPr>
          <p:cNvPr name="Shape 13" id="13"/>
          <p:cNvSpPr/>
          <p:nvPr>
            <p:ph type="title"/>
          </p:nvPr>
        </p:nvSpPr>
        <p:spPr>
          <a:xfrm>
            <a:off y="274637" x="457200"/>
            <a:ext cy="1522199" cx="8229600"/>
          </a:xfrm>
          <a:prstGeom prst="rect">
            <a:avLst/>
          </a:prstGeom>
          <a:noFill/>
          <a:ln>
            <a:noFill/>
          </a:ln>
        </p:spPr>
        <p:txBody>
          <a:bodyPr bIns="91425" tIns="91425" lIns="91425" anchor="b" anchorCtr="0" rIns="91425"/>
          <a:lstStyle>
            <a:lvl1pPr rtl="0">
              <a:defRPr>
                <a:solidFill>
                  <a:schemeClr val="lt1"/>
                </a:solidFill>
              </a:defRPr>
            </a:lvl1pPr>
            <a:lvl2pPr rtl="0">
              <a:defRPr>
                <a:solidFill>
                  <a:schemeClr val="lt1"/>
                </a:solidFill>
              </a:defRPr>
            </a:lvl2pPr>
            <a:lvl3pPr rtl="0">
              <a:defRPr>
                <a:solidFill>
                  <a:schemeClr val="lt1"/>
                </a:solidFill>
              </a:defRPr>
            </a:lvl3pPr>
            <a:lvl4pPr rtl="0">
              <a:defRPr>
                <a:solidFill>
                  <a:schemeClr val="lt1"/>
                </a:solidFill>
              </a:defRPr>
            </a:lvl4pPr>
            <a:lvl5pPr rtl="0">
              <a:defRPr>
                <a:solidFill>
                  <a:schemeClr val="lt1"/>
                </a:solidFill>
              </a:defRPr>
            </a:lvl5pPr>
            <a:lvl6pPr rtl="0">
              <a:defRPr>
                <a:solidFill>
                  <a:schemeClr val="lt1"/>
                </a:solidFill>
              </a:defRPr>
            </a:lvl6pPr>
            <a:lvl7pPr rtl="0">
              <a:defRPr>
                <a:solidFill>
                  <a:schemeClr val="lt1"/>
                </a:solidFill>
              </a:defRPr>
            </a:lvl7pPr>
            <a:lvl8pPr rtl="0">
              <a:defRPr>
                <a:solidFill>
                  <a:schemeClr val="lt1"/>
                </a:solidFill>
              </a:defRPr>
            </a:lvl8pPr>
            <a:lvl9pPr rtl="0">
              <a:defRPr>
                <a:solidFill>
                  <a:schemeClr val="lt1"/>
                </a:solidFill>
              </a:defRPr>
            </a:lvl9pPr>
          </a:lstStyle>
          <a:p/>
        </p:txBody>
      </p:sp>
      <p:sp>
        <p:nvSpPr>
          <p:cNvPr name="Shape 14" id="14"/>
          <p:cNvSpPr/>
          <p:nvPr>
            <p:ph type="body" idx="1"/>
          </p:nvPr>
        </p:nvSpPr>
        <p:spPr>
          <a:xfrm>
            <a:off y="1947332" x="457200"/>
            <a:ext cy="4620299" cx="8229600"/>
          </a:xfrm>
          <a:prstGeom prst="rect">
            <a:avLst/>
          </a:prstGeom>
          <a:noFill/>
          <a:ln>
            <a:noFill/>
          </a:ln>
        </p:spPr>
        <p:txBody>
          <a:bodyPr bIns="91425" tIns="91425" lIns="91425" anchor="t" anchorCtr="0" rIns="91425"/>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twoColTx" type="twoColTx">
  <p:cSld name="twoColTx">
    <p:spTree>
      <p:nvGrpSpPr>
        <p:cNvPr name="Shape 15" id="15"/>
        <p:cNvGrpSpPr/>
        <p:nvPr/>
      </p:nvGrpSpPr>
      <p:grpSpPr>
        <a:xfrm>
          <a:off y="0" x="0"/>
          <a:ext cy="0" cx="0"/>
          <a:chOff y="0" x="0"/>
          <a:chExt cy="0" cx="0"/>
        </a:xfrm>
      </p:grpSpPr>
      <p:sp>
        <p:nvSpPr>
          <p:cNvPr name="Shape 16" id="16"/>
          <p:cNvSpPr/>
          <p:nvPr/>
        </p:nvSpPr>
        <p:spPr>
          <a:xfrm>
            <a:off y="274636" x="0"/>
            <a:ext cy="1554300" cx="8686800"/>
          </a:xfrm>
          <a:prstGeom prst="rect">
            <a:avLst/>
          </a:prstGeom>
          <a:solidFill>
            <a:srgbClr val="191919"/>
          </a:solidFill>
          <a:ln>
            <a:noFill/>
          </a:ln>
        </p:spPr>
        <p:txBody>
          <a:bodyPr bIns="45700" tIns="45700" lIns="91425" anchor="ctr" anchorCtr="0" rIns="91425">
            <a:spAutoFit/>
          </a:bodyPr>
          <a:lstStyle/>
          <a:p/>
        </p:txBody>
      </p:sp>
      <p:sp>
        <p:nvSpPr>
          <p:cNvPr name="Shape 17" id="17"/>
          <p:cNvSpPr/>
          <p:nvPr>
            <p:ph type="title"/>
          </p:nvPr>
        </p:nvSpPr>
        <p:spPr>
          <a:xfrm>
            <a:off y="274637" x="457200"/>
            <a:ext cy="1522199" cx="8229600"/>
          </a:xfrm>
          <a:prstGeom prst="rect">
            <a:avLst/>
          </a:prstGeom>
          <a:noFill/>
          <a:ln>
            <a:noFill/>
          </a:ln>
        </p:spPr>
        <p:txBody>
          <a:bodyPr bIns="91425" tIns="91425" lIns="91425" anchor="b" anchorCtr="0" rIns="91425"/>
          <a:lstStyle>
            <a:lvl1pPr algn="l" rtl="0">
              <a:spcBef>
                <a:spcPts val="0"/>
              </a:spcBef>
              <a:buSzPct val="100000"/>
              <a:buFont typeface="Arial"/>
              <a:buNone/>
              <a:defRPr sz="4800" b="1">
                <a:solidFill>
                  <a:schemeClr val="lt1"/>
                </a:solidFill>
                <a:latin typeface="Arial"/>
                <a:ea typeface="Arial"/>
                <a:cs typeface="Arial"/>
                <a:sym typeface="Arial"/>
              </a:defRPr>
            </a:lvl1pPr>
            <a:lvl2pPr algn="l" rtl="0">
              <a:spcBef>
                <a:spcPts val="0"/>
              </a:spcBef>
              <a:buSzPct val="100000"/>
              <a:buFont typeface="Arial"/>
              <a:buNone/>
              <a:defRPr sz="4800" b="1">
                <a:solidFill>
                  <a:schemeClr val="lt1"/>
                </a:solidFill>
                <a:latin typeface="Arial"/>
                <a:ea typeface="Arial"/>
                <a:cs typeface="Arial"/>
                <a:sym typeface="Arial"/>
              </a:defRPr>
            </a:lvl2pPr>
            <a:lvl3pPr algn="l" rtl="0">
              <a:spcBef>
                <a:spcPts val="0"/>
              </a:spcBef>
              <a:buSzPct val="100000"/>
              <a:buFont typeface="Arial"/>
              <a:buNone/>
              <a:defRPr sz="4800" b="1">
                <a:solidFill>
                  <a:schemeClr val="lt1"/>
                </a:solidFill>
                <a:latin typeface="Arial"/>
                <a:ea typeface="Arial"/>
                <a:cs typeface="Arial"/>
                <a:sym typeface="Arial"/>
              </a:defRPr>
            </a:lvl3pPr>
            <a:lvl4pPr algn="l" rtl="0">
              <a:spcBef>
                <a:spcPts val="0"/>
              </a:spcBef>
              <a:buSzPct val="100000"/>
              <a:buFont typeface="Arial"/>
              <a:buNone/>
              <a:defRPr sz="4800" b="1">
                <a:solidFill>
                  <a:schemeClr val="lt1"/>
                </a:solidFill>
                <a:latin typeface="Arial"/>
                <a:ea typeface="Arial"/>
                <a:cs typeface="Arial"/>
                <a:sym typeface="Arial"/>
              </a:defRPr>
            </a:lvl4pPr>
            <a:lvl5pPr algn="l" rtl="0">
              <a:spcBef>
                <a:spcPts val="0"/>
              </a:spcBef>
              <a:buSzPct val="100000"/>
              <a:buFont typeface="Arial"/>
              <a:buNone/>
              <a:defRPr sz="4800" b="1">
                <a:solidFill>
                  <a:schemeClr val="lt1"/>
                </a:solidFill>
                <a:latin typeface="Arial"/>
                <a:ea typeface="Arial"/>
                <a:cs typeface="Arial"/>
                <a:sym typeface="Arial"/>
              </a:defRPr>
            </a:lvl5pPr>
            <a:lvl6pPr algn="l" rtl="0">
              <a:spcBef>
                <a:spcPts val="0"/>
              </a:spcBef>
              <a:buSzPct val="100000"/>
              <a:buFont typeface="Arial"/>
              <a:buNone/>
              <a:defRPr sz="4800" b="1">
                <a:solidFill>
                  <a:schemeClr val="lt1"/>
                </a:solidFill>
                <a:latin typeface="Arial"/>
                <a:ea typeface="Arial"/>
                <a:cs typeface="Arial"/>
                <a:sym typeface="Arial"/>
              </a:defRPr>
            </a:lvl6pPr>
            <a:lvl7pPr algn="l" rtl="0">
              <a:spcBef>
                <a:spcPts val="0"/>
              </a:spcBef>
              <a:buSzPct val="100000"/>
              <a:buFont typeface="Arial"/>
              <a:buNone/>
              <a:defRPr sz="4800" b="1">
                <a:solidFill>
                  <a:schemeClr val="lt1"/>
                </a:solidFill>
                <a:latin typeface="Arial"/>
                <a:ea typeface="Arial"/>
                <a:cs typeface="Arial"/>
                <a:sym typeface="Arial"/>
              </a:defRPr>
            </a:lvl7pPr>
            <a:lvl8pPr algn="l" rtl="0">
              <a:spcBef>
                <a:spcPts val="0"/>
              </a:spcBef>
              <a:buSzPct val="100000"/>
              <a:buFont typeface="Arial"/>
              <a:buNone/>
              <a:defRPr sz="4800" b="1">
                <a:solidFill>
                  <a:schemeClr val="lt1"/>
                </a:solidFill>
                <a:latin typeface="Arial"/>
                <a:ea typeface="Arial"/>
                <a:cs typeface="Arial"/>
                <a:sym typeface="Arial"/>
              </a:defRPr>
            </a:lvl8pPr>
            <a:lvl9pPr algn="l" rtl="0">
              <a:spcBef>
                <a:spcPts val="0"/>
              </a:spcBef>
              <a:buSzPct val="100000"/>
              <a:buFont typeface="Arial"/>
              <a:buNone/>
              <a:defRPr sz="4800" b="1">
                <a:solidFill>
                  <a:schemeClr val="lt1"/>
                </a:solidFill>
                <a:latin typeface="Arial"/>
                <a:ea typeface="Arial"/>
                <a:cs typeface="Arial"/>
                <a:sym typeface="Arial"/>
              </a:defRPr>
            </a:lvl9pPr>
          </a:lstStyle>
          <a:p/>
        </p:txBody>
      </p:sp>
      <p:sp>
        <p:nvSpPr>
          <p:cNvPr name="Shape 18" id="18"/>
          <p:cNvSpPr/>
          <p:nvPr>
            <p:ph type="body" idx="1"/>
          </p:nvPr>
        </p:nvSpPr>
        <p:spPr>
          <a:xfrm>
            <a:off y="1947332" x="457200"/>
            <a:ext cy="4620299" cx="4030200"/>
          </a:xfrm>
          <a:prstGeom prst="rect">
            <a:avLst/>
          </a:prstGeom>
          <a:noFill/>
          <a:ln>
            <a:noFill/>
          </a:ln>
        </p:spPr>
        <p:txBody>
          <a:bodyPr bIns="91425" tIns="91425" lIns="91425" anchor="t" anchorCtr="0" rIns="91425"/>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p:txBody>
      </p:sp>
      <p:sp>
        <p:nvSpPr>
          <p:cNvPr name="Shape 19" id="19"/>
          <p:cNvSpPr/>
          <p:nvPr>
            <p:ph type="body" idx="2"/>
          </p:nvPr>
        </p:nvSpPr>
        <p:spPr>
          <a:xfrm>
            <a:off y="1949211" x="4656667"/>
            <a:ext cy="4620299" cx="4030200"/>
          </a:xfrm>
          <a:prstGeom prst="rect">
            <a:avLst/>
          </a:prstGeom>
          <a:noFill/>
          <a:ln>
            <a:noFill/>
          </a:ln>
        </p:spPr>
        <p:txBody>
          <a:bodyPr bIns="91425" tIns="91425" lIns="91425" anchor="t" anchorCtr="0" rIns="91425"/>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titleOnly" type="titleOnly">
  <p:cSld name="titleOnly">
    <p:spTree>
      <p:nvGrpSpPr>
        <p:cNvPr name="Shape 20" id="20"/>
        <p:cNvGrpSpPr/>
        <p:nvPr/>
      </p:nvGrpSpPr>
      <p:grpSpPr>
        <a:xfrm>
          <a:off y="0" x="0"/>
          <a:ext cy="0" cx="0"/>
          <a:chOff y="0" x="0"/>
          <a:chExt cy="0" cx="0"/>
        </a:xfrm>
      </p:grpSpPr>
      <p:sp>
        <p:nvSpPr>
          <p:cNvPr name="Shape 21" id="21"/>
          <p:cNvSpPr/>
          <p:nvPr/>
        </p:nvSpPr>
        <p:spPr>
          <a:xfrm>
            <a:off y="274636" x="0"/>
            <a:ext cy="1554300" cx="8686800"/>
          </a:xfrm>
          <a:prstGeom prst="rect">
            <a:avLst/>
          </a:prstGeom>
          <a:solidFill>
            <a:srgbClr val="191919"/>
          </a:solidFill>
          <a:ln>
            <a:noFill/>
          </a:ln>
        </p:spPr>
        <p:txBody>
          <a:bodyPr bIns="45700" tIns="45700" lIns="91425" anchor="ctr" anchorCtr="0" rIns="91425">
            <a:spAutoFit/>
          </a:bodyPr>
          <a:lstStyle/>
          <a:p/>
        </p:txBody>
      </p:sp>
      <p:sp>
        <p:nvSpPr>
          <p:cNvPr name="Shape 22" id="22"/>
          <p:cNvSpPr/>
          <p:nvPr>
            <p:ph type="title"/>
          </p:nvPr>
        </p:nvSpPr>
        <p:spPr>
          <a:xfrm>
            <a:off y="274637" x="457200"/>
            <a:ext cy="1522199" cx="8229600"/>
          </a:xfrm>
          <a:prstGeom prst="rect">
            <a:avLst/>
          </a:prstGeom>
          <a:noFill/>
          <a:ln>
            <a:noFill/>
          </a:ln>
        </p:spPr>
        <p:txBody>
          <a:bodyPr bIns="91425" tIns="91425" lIns="91425" anchor="b" anchorCtr="0" rIns="91425"/>
          <a:lstStyle>
            <a:lvl1pPr algn="l" rtl="0">
              <a:spcBef>
                <a:spcPts val="0"/>
              </a:spcBef>
              <a:buSzPct val="100000"/>
              <a:buFont typeface="Arial"/>
              <a:buNone/>
              <a:defRPr sz="4800" b="1">
                <a:solidFill>
                  <a:schemeClr val="lt1"/>
                </a:solidFill>
                <a:latin typeface="Arial"/>
                <a:ea typeface="Arial"/>
                <a:cs typeface="Arial"/>
                <a:sym typeface="Arial"/>
              </a:defRPr>
            </a:lvl1pPr>
            <a:lvl2pPr algn="l" rtl="0">
              <a:spcBef>
                <a:spcPts val="0"/>
              </a:spcBef>
              <a:buSzPct val="100000"/>
              <a:buFont typeface="Arial"/>
              <a:buNone/>
              <a:defRPr sz="4800" b="1">
                <a:solidFill>
                  <a:schemeClr val="lt1"/>
                </a:solidFill>
                <a:latin typeface="Arial"/>
                <a:ea typeface="Arial"/>
                <a:cs typeface="Arial"/>
                <a:sym typeface="Arial"/>
              </a:defRPr>
            </a:lvl2pPr>
            <a:lvl3pPr algn="l" rtl="0">
              <a:spcBef>
                <a:spcPts val="0"/>
              </a:spcBef>
              <a:buSzPct val="100000"/>
              <a:buFont typeface="Arial"/>
              <a:buNone/>
              <a:defRPr sz="4800" b="1">
                <a:solidFill>
                  <a:schemeClr val="lt1"/>
                </a:solidFill>
                <a:latin typeface="Arial"/>
                <a:ea typeface="Arial"/>
                <a:cs typeface="Arial"/>
                <a:sym typeface="Arial"/>
              </a:defRPr>
            </a:lvl3pPr>
            <a:lvl4pPr algn="l" rtl="0">
              <a:spcBef>
                <a:spcPts val="0"/>
              </a:spcBef>
              <a:buSzPct val="100000"/>
              <a:buFont typeface="Arial"/>
              <a:buNone/>
              <a:defRPr sz="4800" b="1">
                <a:solidFill>
                  <a:schemeClr val="lt1"/>
                </a:solidFill>
                <a:latin typeface="Arial"/>
                <a:ea typeface="Arial"/>
                <a:cs typeface="Arial"/>
                <a:sym typeface="Arial"/>
              </a:defRPr>
            </a:lvl4pPr>
            <a:lvl5pPr algn="l" rtl="0">
              <a:spcBef>
                <a:spcPts val="0"/>
              </a:spcBef>
              <a:buSzPct val="100000"/>
              <a:buFont typeface="Arial"/>
              <a:buNone/>
              <a:defRPr sz="4800" b="1">
                <a:solidFill>
                  <a:schemeClr val="lt1"/>
                </a:solidFill>
                <a:latin typeface="Arial"/>
                <a:ea typeface="Arial"/>
                <a:cs typeface="Arial"/>
                <a:sym typeface="Arial"/>
              </a:defRPr>
            </a:lvl5pPr>
            <a:lvl6pPr algn="l" rtl="0">
              <a:spcBef>
                <a:spcPts val="0"/>
              </a:spcBef>
              <a:buSzPct val="100000"/>
              <a:buFont typeface="Arial"/>
              <a:buNone/>
              <a:defRPr sz="4800" b="1">
                <a:solidFill>
                  <a:schemeClr val="lt1"/>
                </a:solidFill>
                <a:latin typeface="Arial"/>
                <a:ea typeface="Arial"/>
                <a:cs typeface="Arial"/>
                <a:sym typeface="Arial"/>
              </a:defRPr>
            </a:lvl6pPr>
            <a:lvl7pPr algn="l" rtl="0">
              <a:spcBef>
                <a:spcPts val="0"/>
              </a:spcBef>
              <a:buSzPct val="100000"/>
              <a:buFont typeface="Arial"/>
              <a:buNone/>
              <a:defRPr sz="4800" b="1">
                <a:solidFill>
                  <a:schemeClr val="lt1"/>
                </a:solidFill>
                <a:latin typeface="Arial"/>
                <a:ea typeface="Arial"/>
                <a:cs typeface="Arial"/>
                <a:sym typeface="Arial"/>
              </a:defRPr>
            </a:lvl7pPr>
            <a:lvl8pPr algn="l" rtl="0">
              <a:spcBef>
                <a:spcPts val="0"/>
              </a:spcBef>
              <a:buSzPct val="100000"/>
              <a:buFont typeface="Arial"/>
              <a:buNone/>
              <a:defRPr sz="4800" b="1">
                <a:solidFill>
                  <a:schemeClr val="lt1"/>
                </a:solidFill>
                <a:latin typeface="Arial"/>
                <a:ea typeface="Arial"/>
                <a:cs typeface="Arial"/>
                <a:sym typeface="Arial"/>
              </a:defRPr>
            </a:lvl8pPr>
            <a:lvl9pPr algn="l" rtl="0">
              <a:spcBef>
                <a:spcPts val="0"/>
              </a:spcBef>
              <a:buSzPct val="100000"/>
              <a:buFont typeface="Arial"/>
              <a:buNone/>
              <a:defRPr sz="4800" b="1">
                <a:solidFill>
                  <a:schemeClr val="lt1"/>
                </a:solidFill>
                <a:latin typeface="Arial"/>
                <a:ea typeface="Arial"/>
                <a:cs typeface="Arial"/>
                <a:sym typeface="Arial"/>
              </a:defRPr>
            </a:lvl9pPr>
          </a:lstStyle>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CAPTION_ONLY">
  <p:cSld name="CAPTION_ONLY">
    <p:spTree>
      <p:nvGrpSpPr>
        <p:cNvPr name="Shape 23" id="23"/>
        <p:cNvGrpSpPr/>
        <p:nvPr/>
      </p:nvGrpSpPr>
      <p:grpSpPr>
        <a:xfrm>
          <a:off y="0" x="0"/>
          <a:ext cy="0" cx="0"/>
          <a:chOff y="0" x="0"/>
          <a:chExt cy="0" cx="0"/>
        </a:xfrm>
      </p:grpSpPr>
      <p:sp>
        <p:nvSpPr>
          <p:cNvPr name="Shape 24" id="24"/>
          <p:cNvSpPr/>
          <p:nvPr/>
        </p:nvSpPr>
        <p:spPr>
          <a:xfrm>
            <a:off y="5875078" x="0"/>
            <a:ext cy="692700" cx="8686800"/>
          </a:xfrm>
          <a:prstGeom prst="rect">
            <a:avLst/>
          </a:prstGeom>
          <a:solidFill>
            <a:srgbClr val="191919"/>
          </a:solidFill>
          <a:ln>
            <a:noFill/>
          </a:ln>
        </p:spPr>
        <p:txBody>
          <a:bodyPr bIns="45700" tIns="45700" lIns="91425" anchor="ctr" anchorCtr="0" rIns="91425">
            <a:spAutoFit/>
          </a:bodyPr>
          <a:lstStyle/>
          <a:p/>
        </p:txBody>
      </p:sp>
      <p:sp>
        <p:nvSpPr>
          <p:cNvPr name="Shape 25" id="25"/>
          <p:cNvSpPr/>
          <p:nvPr>
            <p:ph type="body" idx="1"/>
          </p:nvPr>
        </p:nvSpPr>
        <p:spPr>
          <a:xfrm>
            <a:off y="5875078" x="457200"/>
            <a:ext cy="692700" cx="8229600"/>
          </a:xfrm>
          <a:prstGeom prst="rect">
            <a:avLst/>
          </a:prstGeom>
          <a:noFill/>
          <a:ln>
            <a:noFill/>
          </a:ln>
        </p:spPr>
        <p:txBody>
          <a:bodyPr bIns="91425" tIns="91425" lIns="91425" anchor="ctr" anchorCtr="0" rIns="91425"/>
          <a:lstStyle>
            <a:lvl1pPr indent="-342900" algn="l" marL="342900" rtl="0">
              <a:lnSpc>
                <a:spcPct val="100.00%"/>
              </a:lnSpc>
              <a:spcBef>
                <a:spcPts val="0"/>
              </a:spcBef>
              <a:spcAft>
                <a:spcPts val="0"/>
              </a:spcAft>
              <a:buClr>
                <a:schemeClr val="lt1"/>
              </a:buClr>
              <a:buSzPct val="166666"/>
              <a:buFont typeface="Arial"/>
              <a:buChar char="•"/>
              <a:defRPr i="0" sz="2400" b="1">
                <a:solidFill>
                  <a:schemeClr val="lt1"/>
                </a:solidFill>
              </a:defRPr>
            </a:lvl1pPr>
            <a:lvl2pPr indent="-342900" algn="l" marL="342900" rtl="0">
              <a:lnSpc>
                <a:spcPct val="100.00%"/>
              </a:lnSpc>
              <a:spcBef>
                <a:spcPts val="0"/>
              </a:spcBef>
              <a:spcAft>
                <a:spcPts val="0"/>
              </a:spcAft>
              <a:buClr>
                <a:schemeClr val="lt1"/>
              </a:buClr>
              <a:buSzPct val="100000"/>
              <a:buFont typeface="Courier New"/>
              <a:buChar char="o"/>
              <a:defRPr i="0" sz="2400" b="1">
                <a:solidFill>
                  <a:schemeClr val="lt1"/>
                </a:solidFill>
              </a:defRPr>
            </a:lvl2pPr>
            <a:lvl3pPr indent="-342900" algn="l" marL="342900" rtl="0">
              <a:lnSpc>
                <a:spcPct val="100.00%"/>
              </a:lnSpc>
              <a:spcBef>
                <a:spcPts val="0"/>
              </a:spcBef>
              <a:spcAft>
                <a:spcPts val="0"/>
              </a:spcAft>
              <a:buClr>
                <a:schemeClr val="lt1"/>
              </a:buClr>
              <a:buSzPct val="100000"/>
              <a:buFont typeface="Wingdings"/>
              <a:buChar char="§"/>
              <a:defRPr i="0" sz="2400" b="1">
                <a:solidFill>
                  <a:schemeClr val="lt1"/>
                </a:solidFill>
              </a:defRPr>
            </a:lvl3pPr>
            <a:lvl4pPr indent="-342900" algn="l" marL="342900" rtl="0">
              <a:lnSpc>
                <a:spcPct val="100.00%"/>
              </a:lnSpc>
              <a:spcBef>
                <a:spcPts val="0"/>
              </a:spcBef>
              <a:spcAft>
                <a:spcPts val="0"/>
              </a:spcAft>
              <a:buClr>
                <a:schemeClr val="lt1"/>
              </a:buClr>
              <a:buSzPct val="166666"/>
              <a:buFont typeface="Arial"/>
              <a:buChar char="•"/>
              <a:defRPr i="0" sz="2400" b="1">
                <a:solidFill>
                  <a:schemeClr val="lt1"/>
                </a:solidFill>
              </a:defRPr>
            </a:lvl4pPr>
            <a:lvl5pPr indent="-342900" algn="l" marL="342900" rtl="0">
              <a:lnSpc>
                <a:spcPct val="100.00%"/>
              </a:lnSpc>
              <a:spcBef>
                <a:spcPts val="0"/>
              </a:spcBef>
              <a:spcAft>
                <a:spcPts val="0"/>
              </a:spcAft>
              <a:buClr>
                <a:schemeClr val="lt1"/>
              </a:buClr>
              <a:buSzPct val="100000"/>
              <a:buFont typeface="Courier New"/>
              <a:buChar char="o"/>
              <a:defRPr i="0" sz="2400" b="1">
                <a:solidFill>
                  <a:schemeClr val="lt1"/>
                </a:solidFill>
              </a:defRPr>
            </a:lvl5pPr>
            <a:lvl6pPr indent="-342900" algn="l" marL="342900" rtl="0">
              <a:lnSpc>
                <a:spcPct val="100.00%"/>
              </a:lnSpc>
              <a:spcBef>
                <a:spcPts val="0"/>
              </a:spcBef>
              <a:spcAft>
                <a:spcPts val="0"/>
              </a:spcAft>
              <a:buClr>
                <a:schemeClr val="lt1"/>
              </a:buClr>
              <a:buSzPct val="100000"/>
              <a:buFont typeface="Wingdings"/>
              <a:buChar char="§"/>
              <a:defRPr i="0" sz="2400" b="1">
                <a:solidFill>
                  <a:schemeClr val="lt1"/>
                </a:solidFill>
              </a:defRPr>
            </a:lvl6pPr>
            <a:lvl7pPr indent="-342900" algn="l" marL="342900" rtl="0">
              <a:lnSpc>
                <a:spcPct val="100.00%"/>
              </a:lnSpc>
              <a:spcBef>
                <a:spcPts val="0"/>
              </a:spcBef>
              <a:spcAft>
                <a:spcPts val="0"/>
              </a:spcAft>
              <a:buClr>
                <a:schemeClr val="lt1"/>
              </a:buClr>
              <a:buSzPct val="166666"/>
              <a:buFont typeface="Arial"/>
              <a:buChar char="•"/>
              <a:defRPr i="0" sz="2400" b="1">
                <a:solidFill>
                  <a:schemeClr val="lt1"/>
                </a:solidFill>
              </a:defRPr>
            </a:lvl7pPr>
            <a:lvl8pPr indent="-342900" algn="l" marL="342900" rtl="0">
              <a:lnSpc>
                <a:spcPct val="100.00%"/>
              </a:lnSpc>
              <a:spcBef>
                <a:spcPts val="0"/>
              </a:spcBef>
              <a:spcAft>
                <a:spcPts val="0"/>
              </a:spcAft>
              <a:buClr>
                <a:schemeClr val="lt1"/>
              </a:buClr>
              <a:buSzPct val="100000"/>
              <a:buFont typeface="Courier New"/>
              <a:buChar char="o"/>
              <a:defRPr i="0" sz="2400" b="1">
                <a:solidFill>
                  <a:schemeClr val="lt1"/>
                </a:solidFill>
              </a:defRPr>
            </a:lvl8pPr>
            <a:lvl9pPr indent="-342900" algn="l" marL="342900" rtl="0">
              <a:lnSpc>
                <a:spcPct val="100.00%"/>
              </a:lnSpc>
              <a:spcBef>
                <a:spcPts val="0"/>
              </a:spcBef>
              <a:spcAft>
                <a:spcPts val="0"/>
              </a:spcAft>
              <a:buClr>
                <a:schemeClr val="lt1"/>
              </a:buClr>
              <a:buSzPct val="100000"/>
              <a:buFont typeface="Wingdings"/>
              <a:buChar char="§"/>
              <a:defRPr i="0" sz="2400" b="1">
                <a:solidFill>
                  <a:schemeClr val="lt1"/>
                </a:solidFill>
              </a:defRPr>
            </a:lvl9pPr>
          </a:lstStyle>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blank" type="blank">
  <p:cSld name="blank">
    <p:spTree>
      <p:nvGrpSpPr>
        <p:cNvPr name="Shape 26" id="26"/>
        <p:cNvGrpSpPr/>
        <p:nvPr/>
      </p:nvGrpSpPr>
      <p:grpSpPr>
        <a:xfrm>
          <a:off y="0" x="0"/>
          <a:ext cy="0" cx="0"/>
          <a:chOff y="0" x="0"/>
          <a:chExt cy="0" cx="0"/>
        </a:xfrm>
      </p:grpSpPr>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title" type="title">
  <p:cSld name="title">
    <p:spTree>
      <p:nvGrpSpPr>
        <p:cNvPr name="Shape 30" id="30"/>
        <p:cNvGrpSpPr/>
        <p:nvPr/>
      </p:nvGrpSpPr>
      <p:grpSpPr>
        <a:xfrm>
          <a:off y="0" x="0"/>
          <a:ext cy="0" cx="0"/>
          <a:chOff y="0" x="0"/>
          <a:chExt cy="0" cx="0"/>
        </a:xfrm>
      </p:grpSpPr>
      <p:sp>
        <p:nvSpPr>
          <p:cNvPr name="Shape 31" id="31"/>
          <p:cNvSpPr/>
          <p:nvPr>
            <p:ph type="ctrTitle"/>
          </p:nvPr>
        </p:nvSpPr>
        <p:spPr>
          <a:xfrm>
            <a:off y="2111123" x="685800"/>
            <a:ext cy="1546474" cx="7772400"/>
          </a:xfrm>
          <a:prstGeom prst="rect">
            <a:avLst/>
          </a:prstGeom>
          <a:noFill/>
          <a:ln>
            <a:noFill/>
          </a:ln>
        </p:spPr>
        <p:txBody>
          <a:bodyPr bIns="91425" tIns="91425" lIns="91425" anchor="b" anchorCtr="0" rIns="91425"/>
          <a:lstStyle>
            <a:lvl1pPr indent="304800" algn="ctr" marL="0" rtl="0">
              <a:spcBef>
                <a:spcPts val="0"/>
              </a:spcBef>
              <a:buClr>
                <a:schemeClr val="dk1"/>
              </a:buClr>
              <a:buSzPct val="100000"/>
              <a:buFont typeface="Arial"/>
              <a:buNone/>
              <a:defRPr i="0" baseline="0" strike="noStrike" sz="4800" b="1" cap="none" u="none">
                <a:solidFill>
                  <a:schemeClr val="dk1"/>
                </a:solidFill>
                <a:latin typeface="Arial"/>
                <a:ea typeface="Arial"/>
                <a:cs typeface="Arial"/>
                <a:sym typeface="Arial"/>
              </a:defRPr>
            </a:lvl1pPr>
            <a:lvl2pPr indent="304800" algn="ctr" marL="0" rtl="0">
              <a:spcBef>
                <a:spcPts val="0"/>
              </a:spcBef>
              <a:buClr>
                <a:schemeClr val="dk1"/>
              </a:buClr>
              <a:buSzPct val="100000"/>
              <a:buFont typeface="Arial"/>
              <a:buNone/>
              <a:defRPr i="0" baseline="0" strike="noStrike" sz="4800" b="1" cap="none" u="none">
                <a:solidFill>
                  <a:schemeClr val="dk1"/>
                </a:solidFill>
                <a:latin typeface="Arial"/>
                <a:ea typeface="Arial"/>
                <a:cs typeface="Arial"/>
                <a:sym typeface="Arial"/>
              </a:defRPr>
            </a:lvl2pPr>
            <a:lvl3pPr indent="304800" algn="ctr" marL="0" rtl="0">
              <a:spcBef>
                <a:spcPts val="0"/>
              </a:spcBef>
              <a:buClr>
                <a:schemeClr val="dk1"/>
              </a:buClr>
              <a:buSzPct val="100000"/>
              <a:buFont typeface="Arial"/>
              <a:buNone/>
              <a:defRPr i="0" baseline="0" strike="noStrike" sz="4800" b="1" cap="none" u="none">
                <a:solidFill>
                  <a:schemeClr val="dk1"/>
                </a:solidFill>
                <a:latin typeface="Arial"/>
                <a:ea typeface="Arial"/>
                <a:cs typeface="Arial"/>
                <a:sym typeface="Arial"/>
              </a:defRPr>
            </a:lvl3pPr>
            <a:lvl4pPr indent="304800" algn="ctr" marL="0" rtl="0">
              <a:spcBef>
                <a:spcPts val="0"/>
              </a:spcBef>
              <a:buClr>
                <a:schemeClr val="dk1"/>
              </a:buClr>
              <a:buSzPct val="100000"/>
              <a:buFont typeface="Arial"/>
              <a:buNone/>
              <a:defRPr i="0" baseline="0" strike="noStrike" sz="4800" b="1" cap="none" u="none">
                <a:solidFill>
                  <a:schemeClr val="dk1"/>
                </a:solidFill>
                <a:latin typeface="Arial"/>
                <a:ea typeface="Arial"/>
                <a:cs typeface="Arial"/>
                <a:sym typeface="Arial"/>
              </a:defRPr>
            </a:lvl4pPr>
            <a:lvl5pPr indent="304800" algn="ctr" marL="0" rtl="0">
              <a:spcBef>
                <a:spcPts val="0"/>
              </a:spcBef>
              <a:buClr>
                <a:schemeClr val="dk1"/>
              </a:buClr>
              <a:buSzPct val="100000"/>
              <a:buFont typeface="Arial"/>
              <a:buNone/>
              <a:defRPr i="0" baseline="0" strike="noStrike" sz="4800" b="1" cap="none" u="none">
                <a:solidFill>
                  <a:schemeClr val="dk1"/>
                </a:solidFill>
                <a:latin typeface="Arial"/>
                <a:ea typeface="Arial"/>
                <a:cs typeface="Arial"/>
                <a:sym typeface="Arial"/>
              </a:defRPr>
            </a:lvl5pPr>
            <a:lvl6pPr indent="304800" algn="ctr" marL="0" rtl="0">
              <a:spcBef>
                <a:spcPts val="0"/>
              </a:spcBef>
              <a:buClr>
                <a:schemeClr val="dk1"/>
              </a:buClr>
              <a:buSzPct val="100000"/>
              <a:buFont typeface="Arial"/>
              <a:buNone/>
              <a:defRPr i="0" baseline="0" strike="noStrike" sz="4800" b="1" cap="none" u="none">
                <a:solidFill>
                  <a:schemeClr val="dk1"/>
                </a:solidFill>
                <a:latin typeface="Arial"/>
                <a:ea typeface="Arial"/>
                <a:cs typeface="Arial"/>
                <a:sym typeface="Arial"/>
              </a:defRPr>
            </a:lvl6pPr>
            <a:lvl7pPr indent="304800" algn="ctr" marL="0" rtl="0">
              <a:spcBef>
                <a:spcPts val="0"/>
              </a:spcBef>
              <a:buClr>
                <a:schemeClr val="dk1"/>
              </a:buClr>
              <a:buSzPct val="100000"/>
              <a:buFont typeface="Arial"/>
              <a:buNone/>
              <a:defRPr i="0" baseline="0" strike="noStrike" sz="4800" b="1" cap="none" u="none">
                <a:solidFill>
                  <a:schemeClr val="dk1"/>
                </a:solidFill>
                <a:latin typeface="Arial"/>
                <a:ea typeface="Arial"/>
                <a:cs typeface="Arial"/>
                <a:sym typeface="Arial"/>
              </a:defRPr>
            </a:lvl7pPr>
            <a:lvl8pPr indent="304800" algn="ctr" marL="0" rtl="0">
              <a:spcBef>
                <a:spcPts val="0"/>
              </a:spcBef>
              <a:buClr>
                <a:schemeClr val="dk1"/>
              </a:buClr>
              <a:buSzPct val="100000"/>
              <a:buFont typeface="Arial"/>
              <a:buNone/>
              <a:defRPr i="0" baseline="0" strike="noStrike" sz="4800" b="1" cap="none" u="none">
                <a:solidFill>
                  <a:schemeClr val="dk1"/>
                </a:solidFill>
                <a:latin typeface="Arial"/>
                <a:ea typeface="Arial"/>
                <a:cs typeface="Arial"/>
                <a:sym typeface="Arial"/>
              </a:defRPr>
            </a:lvl8pPr>
            <a:lvl9pPr indent="304800" algn="ctr" marL="0" rtl="0">
              <a:spcBef>
                <a:spcPts val="0"/>
              </a:spcBef>
              <a:buClr>
                <a:schemeClr val="dk1"/>
              </a:buClr>
              <a:buSzPct val="100000"/>
              <a:buFont typeface="Arial"/>
              <a:buNone/>
              <a:defRPr i="0" baseline="0" strike="noStrike" sz="4800" b="1" cap="none" u="none">
                <a:solidFill>
                  <a:schemeClr val="dk1"/>
                </a:solidFill>
                <a:latin typeface="Arial"/>
                <a:ea typeface="Arial"/>
                <a:cs typeface="Arial"/>
                <a:sym typeface="Arial"/>
              </a:defRPr>
            </a:lvl9pPr>
          </a:lstStyle>
          <a:p/>
        </p:txBody>
      </p:sp>
      <p:sp>
        <p:nvSpPr>
          <p:cNvPr name="Shape 32" id="32"/>
          <p:cNvSpPr/>
          <p:nvPr>
            <p:ph type="subTitle" idx="1"/>
          </p:nvPr>
        </p:nvSpPr>
        <p:spPr>
          <a:xfrm>
            <a:off y="3786737" x="685800"/>
            <a:ext cy="1046317" cx="7772400"/>
          </a:xfrm>
          <a:prstGeom prst="rect">
            <a:avLst/>
          </a:prstGeom>
          <a:noFill/>
          <a:ln>
            <a:noFill/>
          </a:ln>
        </p:spPr>
        <p:txBody>
          <a:bodyPr bIns="91425" tIns="91425" lIns="91425" anchor="t" anchorCtr="0" rIns="91425"/>
          <a:lstStyle>
            <a:lvl1pPr indent="190500" algn="ctr" marL="0" rtl="0">
              <a:lnSpc>
                <a:spcPct val="100.00%"/>
              </a:lnSpc>
              <a:spcBef>
                <a:spcPts val="0"/>
              </a:spcBef>
              <a:spcAft>
                <a:spcPts val="0"/>
              </a:spcAft>
              <a:buClr>
                <a:schemeClr val="dk2"/>
              </a:buClr>
              <a:buSzPct val="100000"/>
              <a:buFont typeface="Arial"/>
              <a:buNone/>
              <a:defRPr i="0" baseline="0" strike="noStrike" sz="3000" b="0" cap="none" u="none">
                <a:solidFill>
                  <a:schemeClr val="dk2"/>
                </a:solidFill>
                <a:latin typeface="Arial"/>
                <a:ea typeface="Arial"/>
                <a:cs typeface="Arial"/>
                <a:sym typeface="Arial"/>
              </a:defRPr>
            </a:lvl1pPr>
            <a:lvl2pPr indent="190500" algn="ctr" marL="0" rtl="0">
              <a:lnSpc>
                <a:spcPct val="100.00%"/>
              </a:lnSpc>
              <a:spcBef>
                <a:spcPts val="0"/>
              </a:spcBef>
              <a:spcAft>
                <a:spcPts val="0"/>
              </a:spcAft>
              <a:buClr>
                <a:schemeClr val="dk2"/>
              </a:buClr>
              <a:buSzPct val="100000"/>
              <a:buFont typeface="Arial"/>
              <a:buNone/>
              <a:defRPr i="0" baseline="0" strike="noStrike" sz="3000" b="0" cap="none" u="none">
                <a:solidFill>
                  <a:schemeClr val="dk2"/>
                </a:solidFill>
                <a:latin typeface="Arial"/>
                <a:ea typeface="Arial"/>
                <a:cs typeface="Arial"/>
                <a:sym typeface="Arial"/>
              </a:defRPr>
            </a:lvl2pPr>
            <a:lvl3pPr indent="190500" algn="ctr" marL="0" rtl="0">
              <a:lnSpc>
                <a:spcPct val="100.00%"/>
              </a:lnSpc>
              <a:spcBef>
                <a:spcPts val="0"/>
              </a:spcBef>
              <a:spcAft>
                <a:spcPts val="0"/>
              </a:spcAft>
              <a:buClr>
                <a:schemeClr val="dk2"/>
              </a:buClr>
              <a:buSzPct val="100000"/>
              <a:buFont typeface="Arial"/>
              <a:buNone/>
              <a:defRPr i="0" baseline="0" strike="noStrike" sz="3000" b="0" cap="none" u="none">
                <a:solidFill>
                  <a:schemeClr val="dk2"/>
                </a:solidFill>
                <a:latin typeface="Arial"/>
                <a:ea typeface="Arial"/>
                <a:cs typeface="Arial"/>
                <a:sym typeface="Arial"/>
              </a:defRPr>
            </a:lvl3pPr>
            <a:lvl4pPr indent="190500" algn="ctr" marL="0" rtl="0">
              <a:lnSpc>
                <a:spcPct val="100.00%"/>
              </a:lnSpc>
              <a:spcBef>
                <a:spcPts val="0"/>
              </a:spcBef>
              <a:spcAft>
                <a:spcPts val="0"/>
              </a:spcAft>
              <a:buClr>
                <a:schemeClr val="dk2"/>
              </a:buClr>
              <a:buSzPct val="100000"/>
              <a:buFont typeface="Arial"/>
              <a:buNone/>
              <a:defRPr i="0" baseline="0" strike="noStrike" sz="3000" b="0" cap="none" u="none">
                <a:solidFill>
                  <a:schemeClr val="dk2"/>
                </a:solidFill>
                <a:latin typeface="Arial"/>
                <a:ea typeface="Arial"/>
                <a:cs typeface="Arial"/>
                <a:sym typeface="Arial"/>
              </a:defRPr>
            </a:lvl4pPr>
            <a:lvl5pPr indent="190500" algn="ctr" marL="0" rtl="0">
              <a:lnSpc>
                <a:spcPct val="100.00%"/>
              </a:lnSpc>
              <a:spcBef>
                <a:spcPts val="0"/>
              </a:spcBef>
              <a:spcAft>
                <a:spcPts val="0"/>
              </a:spcAft>
              <a:buClr>
                <a:schemeClr val="dk2"/>
              </a:buClr>
              <a:buSzPct val="100000"/>
              <a:buFont typeface="Arial"/>
              <a:buNone/>
              <a:defRPr i="0" baseline="0" strike="noStrike" sz="3000" b="0" cap="none" u="none">
                <a:solidFill>
                  <a:schemeClr val="dk2"/>
                </a:solidFill>
                <a:latin typeface="Arial"/>
                <a:ea typeface="Arial"/>
                <a:cs typeface="Arial"/>
                <a:sym typeface="Arial"/>
              </a:defRPr>
            </a:lvl5pPr>
            <a:lvl6pPr indent="190500" algn="ctr" marL="0" rtl="0">
              <a:lnSpc>
                <a:spcPct val="100.00%"/>
              </a:lnSpc>
              <a:spcBef>
                <a:spcPts val="0"/>
              </a:spcBef>
              <a:spcAft>
                <a:spcPts val="0"/>
              </a:spcAft>
              <a:buClr>
                <a:schemeClr val="dk2"/>
              </a:buClr>
              <a:buSzPct val="100000"/>
              <a:buFont typeface="Arial"/>
              <a:buNone/>
              <a:defRPr i="0" baseline="0" strike="noStrike" sz="3000" b="0" cap="none" u="none">
                <a:solidFill>
                  <a:schemeClr val="dk2"/>
                </a:solidFill>
                <a:latin typeface="Arial"/>
                <a:ea typeface="Arial"/>
                <a:cs typeface="Arial"/>
                <a:sym typeface="Arial"/>
              </a:defRPr>
            </a:lvl6pPr>
            <a:lvl7pPr indent="190500" algn="ctr" marL="0" rtl="0">
              <a:lnSpc>
                <a:spcPct val="100.00%"/>
              </a:lnSpc>
              <a:spcBef>
                <a:spcPts val="0"/>
              </a:spcBef>
              <a:spcAft>
                <a:spcPts val="0"/>
              </a:spcAft>
              <a:buClr>
                <a:schemeClr val="dk2"/>
              </a:buClr>
              <a:buSzPct val="100000"/>
              <a:buFont typeface="Arial"/>
              <a:buNone/>
              <a:defRPr i="0" baseline="0" strike="noStrike" sz="3000" b="0" cap="none" u="none">
                <a:solidFill>
                  <a:schemeClr val="dk2"/>
                </a:solidFill>
                <a:latin typeface="Arial"/>
                <a:ea typeface="Arial"/>
                <a:cs typeface="Arial"/>
                <a:sym typeface="Arial"/>
              </a:defRPr>
            </a:lvl7pPr>
            <a:lvl8pPr indent="190500" algn="ctr" marL="0" rtl="0">
              <a:lnSpc>
                <a:spcPct val="100.00%"/>
              </a:lnSpc>
              <a:spcBef>
                <a:spcPts val="0"/>
              </a:spcBef>
              <a:spcAft>
                <a:spcPts val="0"/>
              </a:spcAft>
              <a:buClr>
                <a:schemeClr val="dk2"/>
              </a:buClr>
              <a:buSzPct val="100000"/>
              <a:buFont typeface="Arial"/>
              <a:buNone/>
              <a:defRPr i="0" baseline="0" strike="noStrike" sz="3000" b="0" cap="none" u="none">
                <a:solidFill>
                  <a:schemeClr val="dk2"/>
                </a:solidFill>
                <a:latin typeface="Arial"/>
                <a:ea typeface="Arial"/>
                <a:cs typeface="Arial"/>
                <a:sym typeface="Arial"/>
              </a:defRPr>
            </a:lvl8pPr>
            <a:lvl9pPr indent="190500" algn="ctr" marL="0" rtl="0">
              <a:lnSpc>
                <a:spcPct val="100.00%"/>
              </a:lnSpc>
              <a:spcBef>
                <a:spcPts val="0"/>
              </a:spcBef>
              <a:spcAft>
                <a:spcPts val="0"/>
              </a:spcAft>
              <a:buClr>
                <a:schemeClr val="dk2"/>
              </a:buClr>
              <a:buSzPct val="100000"/>
              <a:buFont typeface="Arial"/>
              <a:buNone/>
              <a:defRPr i="0" baseline="0" strike="noStrike" sz="3000" b="0" cap="none" u="none">
                <a:solidFill>
                  <a:schemeClr val="dk2"/>
                </a:solidFill>
                <a:latin typeface="Arial"/>
                <a:ea typeface="Arial"/>
                <a:cs typeface="Arial"/>
                <a:sym typeface="Arial"/>
              </a:defRPr>
            </a:lvl9pPr>
          </a:lstStyle>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tx" type="tx">
  <p:cSld name="tx">
    <p:spTree>
      <p:nvGrpSpPr>
        <p:cNvPr name="Shape 33" id="33"/>
        <p:cNvGrpSpPr/>
        <p:nvPr/>
      </p:nvGrpSpPr>
      <p:grpSpPr>
        <a:xfrm>
          <a:off y="0" x="0"/>
          <a:ext cy="0" cx="0"/>
          <a:chOff y="0" x="0"/>
          <a:chExt cy="0" cx="0"/>
        </a:xfrm>
      </p:grpSpPr>
      <p:sp>
        <p:nvSpPr>
          <p:cNvPr name="Shape 34" id="34"/>
          <p:cNvSpPr/>
          <p:nvPr>
            <p:ph type="title"/>
          </p:nvPr>
        </p:nvSpPr>
        <p:spPr>
          <a:xfrm>
            <a:off y="274637" x="457200"/>
            <a:ext cy="1143000" cx="8229600"/>
          </a:xfrm>
          <a:prstGeom prst="rect">
            <a:avLst/>
          </a:prstGeom>
          <a:noFill/>
          <a:ln>
            <a:noFill/>
          </a:ln>
        </p:spPr>
        <p:txBody>
          <a:bodyPr bIns="91425" tIns="91425" lIns="91425" anchor="b" anchorCtr="0" rIns="91425"/>
          <a:lstStyle>
            <a:lvl1pPr algn="l" rtl="0">
              <a:spcBef>
                <a:spcPts val="0"/>
              </a:spcBef>
              <a:buSzPct val="100000"/>
              <a:buFont typeface="Arial"/>
              <a:buNone/>
              <a:defRPr sz="3600" b="1">
                <a:solidFill>
                  <a:schemeClr val="dk1"/>
                </a:solidFill>
                <a:latin typeface="Arial"/>
                <a:ea typeface="Arial"/>
                <a:cs typeface="Arial"/>
                <a:sym typeface="Arial"/>
              </a:defRPr>
            </a:lvl1pPr>
            <a:lvl2pPr algn="l" rtl="0">
              <a:spcBef>
                <a:spcPts val="0"/>
              </a:spcBef>
              <a:buSzPct val="100000"/>
              <a:buFont typeface="Arial"/>
              <a:buNone/>
              <a:defRPr sz="3600" b="1">
                <a:solidFill>
                  <a:schemeClr val="dk1"/>
                </a:solidFill>
                <a:latin typeface="Arial"/>
                <a:ea typeface="Arial"/>
                <a:cs typeface="Arial"/>
                <a:sym typeface="Arial"/>
              </a:defRPr>
            </a:lvl2pPr>
            <a:lvl3pPr algn="l" rtl="0">
              <a:spcBef>
                <a:spcPts val="0"/>
              </a:spcBef>
              <a:buSzPct val="100000"/>
              <a:buFont typeface="Arial"/>
              <a:buNone/>
              <a:defRPr sz="3600" b="1">
                <a:solidFill>
                  <a:schemeClr val="dk1"/>
                </a:solidFill>
                <a:latin typeface="Arial"/>
                <a:ea typeface="Arial"/>
                <a:cs typeface="Arial"/>
                <a:sym typeface="Arial"/>
              </a:defRPr>
            </a:lvl3pPr>
            <a:lvl4pPr algn="l" rtl="0">
              <a:spcBef>
                <a:spcPts val="0"/>
              </a:spcBef>
              <a:buSzPct val="100000"/>
              <a:buFont typeface="Arial"/>
              <a:buNone/>
              <a:defRPr sz="3600" b="1">
                <a:solidFill>
                  <a:schemeClr val="dk1"/>
                </a:solidFill>
                <a:latin typeface="Arial"/>
                <a:ea typeface="Arial"/>
                <a:cs typeface="Arial"/>
                <a:sym typeface="Arial"/>
              </a:defRPr>
            </a:lvl4pPr>
            <a:lvl5pPr algn="l" rtl="0">
              <a:spcBef>
                <a:spcPts val="0"/>
              </a:spcBef>
              <a:buSzPct val="100000"/>
              <a:buFont typeface="Arial"/>
              <a:buNone/>
              <a:defRPr sz="3600" b="1">
                <a:solidFill>
                  <a:schemeClr val="dk1"/>
                </a:solidFill>
                <a:latin typeface="Arial"/>
                <a:ea typeface="Arial"/>
                <a:cs typeface="Arial"/>
                <a:sym typeface="Arial"/>
              </a:defRPr>
            </a:lvl5pPr>
            <a:lvl6pPr algn="l" rtl="0">
              <a:spcBef>
                <a:spcPts val="0"/>
              </a:spcBef>
              <a:buSzPct val="100000"/>
              <a:buFont typeface="Arial"/>
              <a:buNone/>
              <a:defRPr sz="3600" b="1">
                <a:solidFill>
                  <a:schemeClr val="dk1"/>
                </a:solidFill>
                <a:latin typeface="Arial"/>
                <a:ea typeface="Arial"/>
                <a:cs typeface="Arial"/>
                <a:sym typeface="Arial"/>
              </a:defRPr>
            </a:lvl6pPr>
            <a:lvl7pPr algn="l" rtl="0">
              <a:spcBef>
                <a:spcPts val="0"/>
              </a:spcBef>
              <a:buSzPct val="100000"/>
              <a:buFont typeface="Arial"/>
              <a:buNone/>
              <a:defRPr sz="3600" b="1">
                <a:solidFill>
                  <a:schemeClr val="dk1"/>
                </a:solidFill>
                <a:latin typeface="Arial"/>
                <a:ea typeface="Arial"/>
                <a:cs typeface="Arial"/>
                <a:sym typeface="Arial"/>
              </a:defRPr>
            </a:lvl7pPr>
            <a:lvl8pPr algn="l" rtl="0">
              <a:spcBef>
                <a:spcPts val="0"/>
              </a:spcBef>
              <a:buSzPct val="100000"/>
              <a:buFont typeface="Arial"/>
              <a:buNone/>
              <a:defRPr sz="3600" b="1">
                <a:solidFill>
                  <a:schemeClr val="dk1"/>
                </a:solidFill>
                <a:latin typeface="Arial"/>
                <a:ea typeface="Arial"/>
                <a:cs typeface="Arial"/>
                <a:sym typeface="Arial"/>
              </a:defRPr>
            </a:lvl8pPr>
            <a:lvl9pPr algn="l" rtl="0">
              <a:spcBef>
                <a:spcPts val="0"/>
              </a:spcBef>
              <a:buSzPct val="100000"/>
              <a:buFont typeface="Arial"/>
              <a:buNone/>
              <a:defRPr sz="3600" b="1">
                <a:solidFill>
                  <a:schemeClr val="dk1"/>
                </a:solidFill>
                <a:latin typeface="Arial"/>
                <a:ea typeface="Arial"/>
                <a:cs typeface="Arial"/>
                <a:sym typeface="Arial"/>
              </a:defRPr>
            </a:lvl9pPr>
          </a:lstStyle>
          <a:p/>
        </p:txBody>
      </p:sp>
      <p:sp>
        <p:nvSpPr>
          <p:cNvPr name="Shape 35" id="35"/>
          <p:cNvSpPr/>
          <p:nvPr>
            <p:ph type="body" idx="1"/>
          </p:nvPr>
        </p:nvSpPr>
        <p:spPr>
          <a:xfrm>
            <a:off y="1600200" x="457200"/>
            <a:ext cy="4967574" cx="8229600"/>
          </a:xfrm>
          <a:prstGeom prst="rect">
            <a:avLst/>
          </a:prstGeom>
          <a:noFill/>
          <a:ln>
            <a:noFill/>
          </a:ln>
        </p:spPr>
        <p:txBody>
          <a:bodyPr bIns="91425" tIns="91425" lIns="91425" anchor="t" anchorCtr="0" rIns="91425"/>
          <a:lstStyle>
            <a:lvl1pPr rtl="0">
              <a:defRPr/>
            </a:lvl1pPr>
            <a:lvl2pPr indent="-285750" marL="742950" rtl="0">
              <a:defRPr/>
            </a:lvl2pPr>
            <a:lvl3pPr indent="-228600" marL="1143000" rtl="0">
              <a:defRPr/>
            </a:lvl3pPr>
            <a:lvl4pPr indent="-228600" marL="1600200" rtl="0">
              <a:defRPr/>
            </a:lvl4pPr>
            <a:lvl5pPr rtl="0">
              <a:defRPr sz="1800"/>
            </a:lvl5pPr>
            <a:lvl6pPr rtl="0">
              <a:defRPr sz="1800"/>
            </a:lvl6pPr>
            <a:lvl7pPr rtl="0">
              <a:defRPr sz="1800"/>
            </a:lvl7pPr>
            <a:lvl8pPr rtl="0">
              <a:defRPr sz="1800"/>
            </a:lvl8pPr>
            <a:lvl9pPr rtl="0">
              <a:defRPr sz="1800"/>
            </a:lvl9pPr>
          </a:lstStyle>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matchingName="twoColTx" type="twoColTx">
  <p:cSld name="twoColTx">
    <p:spTree>
      <p:nvGrpSpPr>
        <p:cNvPr name="Shape 36" id="36"/>
        <p:cNvGrpSpPr/>
        <p:nvPr/>
      </p:nvGrpSpPr>
      <p:grpSpPr>
        <a:xfrm>
          <a:off y="0" x="0"/>
          <a:ext cy="0" cx="0"/>
          <a:chOff y="0" x="0"/>
          <a:chExt cy="0" cx="0"/>
        </a:xfrm>
      </p:grpSpPr>
      <p:sp>
        <p:nvSpPr>
          <p:cNvPr name="Shape 37" id="37"/>
          <p:cNvSpPr/>
          <p:nvPr>
            <p:ph type="title"/>
          </p:nvPr>
        </p:nvSpPr>
        <p:spPr>
          <a:xfrm>
            <a:off y="274637" x="457200"/>
            <a:ext cy="1143000" cx="8229600"/>
          </a:xfrm>
          <a:prstGeom prst="rect">
            <a:avLst/>
          </a:prstGeom>
          <a:noFill/>
          <a:ln>
            <a:noFill/>
          </a:ln>
        </p:spPr>
        <p:txBody>
          <a:bodyPr bIns="91425" tIns="91425" lIns="91425" anchor="b" anchorCtr="0" rIns="91425"/>
          <a:lstStyle>
            <a:lvl1pPr algn="l" rtl="0">
              <a:spcBef>
                <a:spcPts val="0"/>
              </a:spcBef>
              <a:buSzPct val="100000"/>
              <a:buFont typeface="Arial"/>
              <a:buNone/>
              <a:defRPr sz="3600" b="1">
                <a:solidFill>
                  <a:schemeClr val="dk1"/>
                </a:solidFill>
                <a:latin typeface="Arial"/>
                <a:ea typeface="Arial"/>
                <a:cs typeface="Arial"/>
                <a:sym typeface="Arial"/>
              </a:defRPr>
            </a:lvl1pPr>
            <a:lvl2pPr algn="l" rtl="0">
              <a:spcBef>
                <a:spcPts val="0"/>
              </a:spcBef>
              <a:buSzPct val="100000"/>
              <a:buFont typeface="Arial"/>
              <a:buNone/>
              <a:defRPr sz="3600" b="1">
                <a:solidFill>
                  <a:schemeClr val="dk1"/>
                </a:solidFill>
                <a:latin typeface="Arial"/>
                <a:ea typeface="Arial"/>
                <a:cs typeface="Arial"/>
                <a:sym typeface="Arial"/>
              </a:defRPr>
            </a:lvl2pPr>
            <a:lvl3pPr algn="l" rtl="0">
              <a:spcBef>
                <a:spcPts val="0"/>
              </a:spcBef>
              <a:buSzPct val="100000"/>
              <a:buFont typeface="Arial"/>
              <a:buNone/>
              <a:defRPr sz="3600" b="1">
                <a:solidFill>
                  <a:schemeClr val="dk1"/>
                </a:solidFill>
                <a:latin typeface="Arial"/>
                <a:ea typeface="Arial"/>
                <a:cs typeface="Arial"/>
                <a:sym typeface="Arial"/>
              </a:defRPr>
            </a:lvl3pPr>
            <a:lvl4pPr algn="l" rtl="0">
              <a:spcBef>
                <a:spcPts val="0"/>
              </a:spcBef>
              <a:buSzPct val="100000"/>
              <a:buFont typeface="Arial"/>
              <a:buNone/>
              <a:defRPr sz="3600" b="1">
                <a:solidFill>
                  <a:schemeClr val="dk1"/>
                </a:solidFill>
                <a:latin typeface="Arial"/>
                <a:ea typeface="Arial"/>
                <a:cs typeface="Arial"/>
                <a:sym typeface="Arial"/>
              </a:defRPr>
            </a:lvl4pPr>
            <a:lvl5pPr algn="l" rtl="0">
              <a:spcBef>
                <a:spcPts val="0"/>
              </a:spcBef>
              <a:buSzPct val="100000"/>
              <a:buFont typeface="Arial"/>
              <a:buNone/>
              <a:defRPr sz="3600" b="1">
                <a:solidFill>
                  <a:schemeClr val="dk1"/>
                </a:solidFill>
                <a:latin typeface="Arial"/>
                <a:ea typeface="Arial"/>
                <a:cs typeface="Arial"/>
                <a:sym typeface="Arial"/>
              </a:defRPr>
            </a:lvl5pPr>
            <a:lvl6pPr algn="l" rtl="0">
              <a:spcBef>
                <a:spcPts val="0"/>
              </a:spcBef>
              <a:buSzPct val="100000"/>
              <a:buFont typeface="Arial"/>
              <a:buNone/>
              <a:defRPr sz="3600" b="1">
                <a:solidFill>
                  <a:schemeClr val="dk1"/>
                </a:solidFill>
                <a:latin typeface="Arial"/>
                <a:ea typeface="Arial"/>
                <a:cs typeface="Arial"/>
                <a:sym typeface="Arial"/>
              </a:defRPr>
            </a:lvl6pPr>
            <a:lvl7pPr algn="l" rtl="0">
              <a:spcBef>
                <a:spcPts val="0"/>
              </a:spcBef>
              <a:buSzPct val="100000"/>
              <a:buFont typeface="Arial"/>
              <a:buNone/>
              <a:defRPr sz="3600" b="1">
                <a:solidFill>
                  <a:schemeClr val="dk1"/>
                </a:solidFill>
                <a:latin typeface="Arial"/>
                <a:ea typeface="Arial"/>
                <a:cs typeface="Arial"/>
                <a:sym typeface="Arial"/>
              </a:defRPr>
            </a:lvl7pPr>
            <a:lvl8pPr algn="l" rtl="0">
              <a:spcBef>
                <a:spcPts val="0"/>
              </a:spcBef>
              <a:buSzPct val="100000"/>
              <a:buFont typeface="Arial"/>
              <a:buNone/>
              <a:defRPr sz="3600" b="1">
                <a:solidFill>
                  <a:schemeClr val="dk1"/>
                </a:solidFill>
                <a:latin typeface="Arial"/>
                <a:ea typeface="Arial"/>
                <a:cs typeface="Arial"/>
                <a:sym typeface="Arial"/>
              </a:defRPr>
            </a:lvl8pPr>
            <a:lvl9pPr algn="l" rtl="0">
              <a:spcBef>
                <a:spcPts val="0"/>
              </a:spcBef>
              <a:buSzPct val="100000"/>
              <a:buFont typeface="Arial"/>
              <a:buNone/>
              <a:defRPr sz="3600" b="1">
                <a:solidFill>
                  <a:schemeClr val="dk1"/>
                </a:solidFill>
                <a:latin typeface="Arial"/>
                <a:ea typeface="Arial"/>
                <a:cs typeface="Arial"/>
                <a:sym typeface="Arial"/>
              </a:defRPr>
            </a:lvl9pPr>
          </a:lstStyle>
          <a:p/>
        </p:txBody>
      </p:sp>
      <p:sp>
        <p:nvSpPr>
          <p:cNvPr name="Shape 38" id="38"/>
          <p:cNvSpPr/>
          <p:nvPr>
            <p:ph type="body" idx="1"/>
          </p:nvPr>
        </p:nvSpPr>
        <p:spPr>
          <a:xfrm>
            <a:off y="1600200" x="457200"/>
            <a:ext cy="4967574" cx="3994525"/>
          </a:xfrm>
          <a:prstGeom prst="rect">
            <a:avLst/>
          </a:prstGeom>
          <a:noFill/>
          <a:ln>
            <a:noFill/>
          </a:ln>
        </p:spPr>
        <p:txBody>
          <a:bodyPr bIns="91425" tIns="91425" lIns="91425" anchor="t" anchorCtr="0" rIns="91425"/>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p:txBody>
      </p:sp>
      <p:sp>
        <p:nvSpPr>
          <p:cNvPr name="Shape 39" id="39"/>
          <p:cNvSpPr/>
          <p:nvPr>
            <p:ph type="body" idx="2"/>
          </p:nvPr>
        </p:nvSpPr>
        <p:spPr>
          <a:xfrm>
            <a:off y="1600200" x="4692273"/>
            <a:ext cy="4967574" cx="3994525"/>
          </a:xfrm>
          <a:prstGeom prst="rect">
            <a:avLst/>
          </a:prstGeom>
          <a:noFill/>
          <a:ln>
            <a:noFill/>
          </a:ln>
        </p:spPr>
        <p:txBody>
          <a:bodyPr bIns="91425" tIns="91425" lIns="91425" anchor="t" anchorCtr="0" rIns="91425"/>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p:txBody>
      </p:sp>
    </p:spTree>
  </p:cSld>
  <p:clrMapOvr>
    <a:masterClrMapping/>
  </p:clrMapOvr>
</p:sldLayout>
</file>

<file path=ppt/slideMasters/_rels/slideMaster1.xml.rels><?xml version="1.0" encoding="UTF-8" standalone="yes"?><Relationships xmlns="http://schemas.openxmlformats.org/package/2006/relationships"><Relationship Type="http://schemas.openxmlformats.org/officeDocument/2006/relationships/slideLayout" Id="rId2" Target="../slideLayouts/slideLayout2.xml"/><Relationship Type="http://schemas.openxmlformats.org/officeDocument/2006/relationships/slideLayout" Id="rId1" Target="../slideLayouts/slideLayout1.xml"/><Relationship Type="http://schemas.openxmlformats.org/officeDocument/2006/relationships/slideLayout" Id="rId4" Target="../slideLayouts/slideLayout4.xml"/><Relationship Type="http://schemas.openxmlformats.org/officeDocument/2006/relationships/slideLayout" Id="rId3" Target="../slideLayouts/slideLayout3.xml"/><Relationship Type="http://schemas.openxmlformats.org/officeDocument/2006/relationships/slideLayout" Id="rId6" Target="../slideLayouts/slideLayout6.xml"/><Relationship Type="http://schemas.openxmlformats.org/officeDocument/2006/relationships/slideLayout" Id="rId5" Target="../slideLayouts/slideLayout5.xml"/><Relationship Type="http://schemas.openxmlformats.org/officeDocument/2006/relationships/theme" Id="rId7" Target="../theme/theme1.xml"/></Relationships>
</file>

<file path=ppt/slideMasters/_rels/slideMaster2.xml.rels><?xml version="1.0" encoding="UTF-8" standalone="yes"?><Relationships xmlns="http://schemas.openxmlformats.org/package/2006/relationships"><Relationship Type="http://schemas.openxmlformats.org/officeDocument/2006/relationships/slideLayout" Id="rId2" Target="../slideLayouts/slideLayout8.xml"/><Relationship Type="http://schemas.openxmlformats.org/officeDocument/2006/relationships/slideLayout" Id="rId1" Target="../slideLayouts/slideLayout7.xml"/><Relationship Type="http://schemas.openxmlformats.org/officeDocument/2006/relationships/slideLayout" Id="rId4" Target="../slideLayouts/slideLayout10.xml"/><Relationship Type="http://schemas.openxmlformats.org/officeDocument/2006/relationships/slideLayout" Id="rId3" Target="../slideLayouts/slideLayout9.xml"/><Relationship Type="http://schemas.openxmlformats.org/officeDocument/2006/relationships/slideLayout" Id="rId6" Target="../slideLayouts/slideLayout12.xml"/><Relationship Type="http://schemas.openxmlformats.org/officeDocument/2006/relationships/slideLayout" Id="rId5" Target="../slideLayouts/slideLayout11.xml"/><Relationship Type="http://schemas.openxmlformats.org/officeDocument/2006/relationships/theme" Id="rId7" Target="../theme/theme4.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solidFill>
          <a:schemeClr val="lt1"/>
        </a:solidFill>
      </p:bgPr>
    </p:bg>
    <p:spTree>
      <p:nvGrpSpPr>
        <p:cNvPr name="Shape 4" id="4"/>
        <p:cNvGrpSpPr/>
        <p:nvPr/>
      </p:nvGrpSpPr>
      <p:grpSpPr>
        <a:xfrm>
          <a:off y="0" x="0"/>
          <a:ext cy="0" cx="0"/>
          <a:chOff y="0" x="0"/>
          <a:chExt cy="0" cx="0"/>
        </a:xfrm>
      </p:grpSpPr>
      <p:sp>
        <p:nvSpPr>
          <p:cNvPr name="Shape 5" id="5"/>
          <p:cNvSpPr/>
          <p:nvPr>
            <p:ph type="title"/>
          </p:nvPr>
        </p:nvSpPr>
        <p:spPr>
          <a:xfrm>
            <a:off y="274637" x="457200"/>
            <a:ext cy="1522199" cx="8229600"/>
          </a:xfrm>
          <a:prstGeom prst="rect">
            <a:avLst/>
          </a:prstGeom>
          <a:noFill/>
          <a:ln>
            <a:noFill/>
          </a:ln>
        </p:spPr>
        <p:txBody>
          <a:bodyPr bIns="91425" tIns="91425" lIns="91425" anchor="b" anchorCtr="0" rIns="91425"/>
          <a:lstStyle>
            <a:lvl1pPr indent="304800" algn="l" marL="0" rtl="0">
              <a:spcBef>
                <a:spcPts val="0"/>
              </a:spcBef>
              <a:buClr>
                <a:schemeClr val="lt1"/>
              </a:buClr>
              <a:buSzPct val="100000"/>
              <a:buFont typeface="Arial"/>
              <a:buNone/>
              <a:defRPr i="0" baseline="0" strike="noStrike" sz="4800" b="1" cap="none" u="none">
                <a:solidFill>
                  <a:schemeClr val="lt1"/>
                </a:solidFill>
                <a:latin typeface="Arial"/>
                <a:ea typeface="Arial"/>
                <a:cs typeface="Arial"/>
                <a:sym typeface="Arial"/>
              </a:defRPr>
            </a:lvl1pPr>
            <a:lvl2pPr indent="304800" algn="l" marL="0" rtl="0">
              <a:spcBef>
                <a:spcPts val="0"/>
              </a:spcBef>
              <a:buClr>
                <a:schemeClr val="lt1"/>
              </a:buClr>
              <a:buSzPct val="100000"/>
              <a:buFont typeface="Arial"/>
              <a:buNone/>
              <a:defRPr i="0" baseline="0" strike="noStrike" sz="4800" b="1" cap="none" u="none">
                <a:solidFill>
                  <a:schemeClr val="lt1"/>
                </a:solidFill>
                <a:latin typeface="Arial"/>
                <a:ea typeface="Arial"/>
                <a:cs typeface="Arial"/>
                <a:sym typeface="Arial"/>
              </a:defRPr>
            </a:lvl2pPr>
            <a:lvl3pPr indent="304800" algn="l" marL="0" rtl="0">
              <a:spcBef>
                <a:spcPts val="0"/>
              </a:spcBef>
              <a:buClr>
                <a:schemeClr val="lt1"/>
              </a:buClr>
              <a:buSzPct val="100000"/>
              <a:buFont typeface="Arial"/>
              <a:buNone/>
              <a:defRPr i="0" baseline="0" strike="noStrike" sz="4800" b="1" cap="none" u="none">
                <a:solidFill>
                  <a:schemeClr val="lt1"/>
                </a:solidFill>
                <a:latin typeface="Arial"/>
                <a:ea typeface="Arial"/>
                <a:cs typeface="Arial"/>
                <a:sym typeface="Arial"/>
              </a:defRPr>
            </a:lvl3pPr>
            <a:lvl4pPr indent="304800" algn="l" marL="0" rtl="0">
              <a:spcBef>
                <a:spcPts val="0"/>
              </a:spcBef>
              <a:buClr>
                <a:schemeClr val="lt1"/>
              </a:buClr>
              <a:buSzPct val="100000"/>
              <a:buFont typeface="Arial"/>
              <a:buNone/>
              <a:defRPr i="0" baseline="0" strike="noStrike" sz="4800" b="1" cap="none" u="none">
                <a:solidFill>
                  <a:schemeClr val="lt1"/>
                </a:solidFill>
                <a:latin typeface="Arial"/>
                <a:ea typeface="Arial"/>
                <a:cs typeface="Arial"/>
                <a:sym typeface="Arial"/>
              </a:defRPr>
            </a:lvl4pPr>
            <a:lvl5pPr indent="304800" algn="l" marL="0" rtl="0">
              <a:spcBef>
                <a:spcPts val="0"/>
              </a:spcBef>
              <a:buClr>
                <a:schemeClr val="lt1"/>
              </a:buClr>
              <a:buSzPct val="100000"/>
              <a:buFont typeface="Arial"/>
              <a:buNone/>
              <a:defRPr i="0" baseline="0" strike="noStrike" sz="4800" b="1" cap="none" u="none">
                <a:solidFill>
                  <a:schemeClr val="lt1"/>
                </a:solidFill>
                <a:latin typeface="Arial"/>
                <a:ea typeface="Arial"/>
                <a:cs typeface="Arial"/>
                <a:sym typeface="Arial"/>
              </a:defRPr>
            </a:lvl5pPr>
            <a:lvl6pPr indent="304800" algn="l" marL="0" rtl="0">
              <a:spcBef>
                <a:spcPts val="0"/>
              </a:spcBef>
              <a:buClr>
                <a:schemeClr val="lt1"/>
              </a:buClr>
              <a:buSzPct val="100000"/>
              <a:buFont typeface="Arial"/>
              <a:buNone/>
              <a:defRPr i="0" baseline="0" strike="noStrike" sz="4800" b="1" cap="none" u="none">
                <a:solidFill>
                  <a:schemeClr val="lt1"/>
                </a:solidFill>
                <a:latin typeface="Arial"/>
                <a:ea typeface="Arial"/>
                <a:cs typeface="Arial"/>
                <a:sym typeface="Arial"/>
              </a:defRPr>
            </a:lvl6pPr>
            <a:lvl7pPr indent="304800" algn="l" marL="0" rtl="0">
              <a:spcBef>
                <a:spcPts val="0"/>
              </a:spcBef>
              <a:buClr>
                <a:schemeClr val="lt1"/>
              </a:buClr>
              <a:buSzPct val="100000"/>
              <a:buFont typeface="Arial"/>
              <a:buNone/>
              <a:defRPr i="0" baseline="0" strike="noStrike" sz="4800" b="1" cap="none" u="none">
                <a:solidFill>
                  <a:schemeClr val="lt1"/>
                </a:solidFill>
                <a:latin typeface="Arial"/>
                <a:ea typeface="Arial"/>
                <a:cs typeface="Arial"/>
                <a:sym typeface="Arial"/>
              </a:defRPr>
            </a:lvl7pPr>
            <a:lvl8pPr indent="304800" algn="l" marL="0" rtl="0">
              <a:spcBef>
                <a:spcPts val="0"/>
              </a:spcBef>
              <a:buClr>
                <a:schemeClr val="lt1"/>
              </a:buClr>
              <a:buSzPct val="100000"/>
              <a:buFont typeface="Arial"/>
              <a:buNone/>
              <a:defRPr i="0" baseline="0" strike="noStrike" sz="4800" b="1" cap="none" u="none">
                <a:solidFill>
                  <a:schemeClr val="lt1"/>
                </a:solidFill>
                <a:latin typeface="Arial"/>
                <a:ea typeface="Arial"/>
                <a:cs typeface="Arial"/>
                <a:sym typeface="Arial"/>
              </a:defRPr>
            </a:lvl8pPr>
            <a:lvl9pPr indent="304800" algn="l" marL="0" rtl="0">
              <a:spcBef>
                <a:spcPts val="0"/>
              </a:spcBef>
              <a:buClr>
                <a:schemeClr val="lt1"/>
              </a:buClr>
              <a:buSzPct val="100000"/>
              <a:buFont typeface="Arial"/>
              <a:buNone/>
              <a:defRPr i="0" baseline="0" strike="noStrike" sz="4800" b="1" cap="none" u="none">
                <a:solidFill>
                  <a:schemeClr val="lt1"/>
                </a:solidFill>
                <a:latin typeface="Arial"/>
                <a:ea typeface="Arial"/>
                <a:cs typeface="Arial"/>
                <a:sym typeface="Arial"/>
              </a:defRPr>
            </a:lvl9pPr>
          </a:lstStyle>
          <a:p/>
        </p:txBody>
      </p:sp>
      <p:sp>
        <p:nvSpPr>
          <p:cNvPr name="Shape 6" id="6"/>
          <p:cNvSpPr/>
          <p:nvPr>
            <p:ph type="body" idx="1"/>
          </p:nvPr>
        </p:nvSpPr>
        <p:spPr>
          <a:xfrm>
            <a:off y="1947332" x="457200"/>
            <a:ext cy="4620299" cx="8229600"/>
          </a:xfrm>
          <a:prstGeom prst="rect">
            <a:avLst/>
          </a:prstGeom>
          <a:noFill/>
          <a:ln>
            <a:noFill/>
          </a:ln>
        </p:spPr>
        <p:txBody>
          <a:bodyPr bIns="91425" tIns="91425" lIns="91425" anchor="t" anchorCtr="0" rIns="91425"/>
          <a:lstStyle>
            <a:lvl1pPr indent="-342900" algn="l" marL="342900" rtl="0">
              <a:spcBef>
                <a:spcPts val="600"/>
              </a:spcBef>
              <a:buClr>
                <a:schemeClr val="dk2"/>
              </a:buClr>
              <a:buSzPct val="166666"/>
              <a:buFont typeface="Arial"/>
              <a:buChar char="•"/>
              <a:defRPr i="0" baseline="0" strike="noStrike" sz="3000" b="0" cap="none" u="none">
                <a:solidFill>
                  <a:schemeClr val="dk2"/>
                </a:solidFill>
                <a:latin typeface="Arial"/>
                <a:ea typeface="Arial"/>
                <a:cs typeface="Arial"/>
                <a:sym typeface="Arial"/>
              </a:defRPr>
            </a:lvl1pPr>
            <a:lvl2pPr indent="-285750" algn="l" marL="742950" rtl="0">
              <a:spcBef>
                <a:spcPts val="480"/>
              </a:spcBef>
              <a:buClr>
                <a:schemeClr val="dk2"/>
              </a:buClr>
              <a:buSzPct val="100000"/>
              <a:buFont typeface="Courier New"/>
              <a:buChar char="o"/>
              <a:defRPr i="0" baseline="0" strike="noStrike" sz="2400" b="0" cap="none" u="none">
                <a:solidFill>
                  <a:schemeClr val="dk2"/>
                </a:solidFill>
                <a:latin typeface="Arial"/>
                <a:ea typeface="Arial"/>
                <a:cs typeface="Arial"/>
                <a:sym typeface="Arial"/>
              </a:defRPr>
            </a:lvl2pPr>
            <a:lvl3pPr indent="-228600" algn="l" marL="1143000" rtl="0">
              <a:spcBef>
                <a:spcPts val="480"/>
              </a:spcBef>
              <a:buClr>
                <a:schemeClr val="dk2"/>
              </a:buClr>
              <a:buSzPct val="100000"/>
              <a:buFont typeface="Wingdings"/>
              <a:buChar char="§"/>
              <a:defRPr i="0" baseline="0" strike="noStrike" sz="2400" b="0" cap="none" u="none">
                <a:solidFill>
                  <a:schemeClr val="dk2"/>
                </a:solidFill>
                <a:latin typeface="Arial"/>
                <a:ea typeface="Arial"/>
                <a:cs typeface="Arial"/>
                <a:sym typeface="Arial"/>
              </a:defRPr>
            </a:lvl3pPr>
            <a:lvl4pPr indent="-228600" algn="l" marL="1600200" rtl="0">
              <a:spcBef>
                <a:spcPts val="360"/>
              </a:spcBef>
              <a:buClr>
                <a:schemeClr val="dk2"/>
              </a:buClr>
              <a:buSzPct val="166666"/>
              <a:buFont typeface="Arial"/>
              <a:buChar char="•"/>
              <a:defRPr i="0" baseline="0" strike="noStrike" sz="1800" b="0" cap="none" u="none">
                <a:solidFill>
                  <a:schemeClr val="dk2"/>
                </a:solidFill>
                <a:latin typeface="Arial"/>
                <a:ea typeface="Arial"/>
                <a:cs typeface="Arial"/>
                <a:sym typeface="Arial"/>
              </a:defRPr>
            </a:lvl4pPr>
            <a:lvl5pPr indent="-228600" algn="l" marL="2057400" rtl="0">
              <a:spcBef>
                <a:spcPts val="360"/>
              </a:spcBef>
              <a:buClr>
                <a:schemeClr val="dk2"/>
              </a:buClr>
              <a:buSzPct val="100000"/>
              <a:buFont typeface="Courier New"/>
              <a:buChar char="o"/>
              <a:defRPr i="0" baseline="0" strike="noStrike" sz="1800" b="0" cap="none" u="none">
                <a:solidFill>
                  <a:schemeClr val="dk2"/>
                </a:solidFill>
                <a:latin typeface="Arial"/>
                <a:ea typeface="Arial"/>
                <a:cs typeface="Arial"/>
                <a:sym typeface="Arial"/>
              </a:defRPr>
            </a:lvl5pPr>
            <a:lvl6pPr indent="-228600" algn="l" marL="2514600" rtl="0">
              <a:spcBef>
                <a:spcPts val="360"/>
              </a:spcBef>
              <a:buClr>
                <a:schemeClr val="dk2"/>
              </a:buClr>
              <a:buSzPct val="100000"/>
              <a:buFont typeface="Wingdings"/>
              <a:buChar char="§"/>
              <a:defRPr i="0" baseline="0" strike="noStrike" sz="1800" b="0" cap="none" u="none">
                <a:solidFill>
                  <a:schemeClr val="dk2"/>
                </a:solidFill>
                <a:latin typeface="Arial"/>
                <a:ea typeface="Arial"/>
                <a:cs typeface="Arial"/>
                <a:sym typeface="Arial"/>
              </a:defRPr>
            </a:lvl6pPr>
            <a:lvl7pPr indent="-228600" algn="l" marL="2971800" rtl="0">
              <a:spcBef>
                <a:spcPts val="360"/>
              </a:spcBef>
              <a:buClr>
                <a:schemeClr val="dk2"/>
              </a:buClr>
              <a:buSzPct val="166666"/>
              <a:buFont typeface="Arial"/>
              <a:buChar char="•"/>
              <a:defRPr i="0" baseline="0" strike="noStrike" sz="1800" b="0" cap="none" u="none">
                <a:solidFill>
                  <a:schemeClr val="dk2"/>
                </a:solidFill>
                <a:latin typeface="Arial"/>
                <a:ea typeface="Arial"/>
                <a:cs typeface="Arial"/>
                <a:sym typeface="Arial"/>
              </a:defRPr>
            </a:lvl7pPr>
            <a:lvl8pPr indent="-228600" algn="l" marL="3429000" rtl="0">
              <a:spcBef>
                <a:spcPts val="360"/>
              </a:spcBef>
              <a:buClr>
                <a:schemeClr val="dk2"/>
              </a:buClr>
              <a:buSzPct val="100000"/>
              <a:buFont typeface="Courier New"/>
              <a:buChar char="o"/>
              <a:defRPr i="0" baseline="0" strike="noStrike" sz="1800" b="0" cap="none" u="none">
                <a:solidFill>
                  <a:schemeClr val="dk2"/>
                </a:solidFill>
                <a:latin typeface="Arial"/>
                <a:ea typeface="Arial"/>
                <a:cs typeface="Arial"/>
                <a:sym typeface="Arial"/>
              </a:defRPr>
            </a:lvl8pPr>
            <a:lvl9pPr indent="-228600" algn="l" marL="3886200" rtl="0">
              <a:spcBef>
                <a:spcPts val="360"/>
              </a:spcBef>
              <a:buClr>
                <a:schemeClr val="dk2"/>
              </a:buClr>
              <a:buSzPct val="100000"/>
              <a:buFont typeface="Wingdings"/>
              <a:buChar char="§"/>
              <a:defRPr i="0" baseline="0" strike="noStrike" sz="1800" b="0" cap="none" u="none">
                <a:solidFill>
                  <a:schemeClr val="dk2"/>
                </a:solidFill>
                <a:latin typeface="Arial"/>
                <a:ea typeface="Arial"/>
                <a:cs typeface="Arial"/>
                <a:sym typeface="Arial"/>
              </a:defRPr>
            </a:lvl9pPr>
          </a:lstStyle>
          <a:p/>
        </p:txBody>
      </p:sp>
    </p:spTree>
  </p:cSld>
  <p:clrMap accent6="accent6" tx2="lt2" bg2="dk2" accent5="accent5" tx1="dk1" bg1="lt1" accent4="accent4" accent3="accent3" accent2="accent2" accent1="accent1" folHlink="folHlink" hlink="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
        </a:lnSpc>
        <a:spcBef>
          <a:spcPts val="0"/>
        </a:spcBef>
        <a:spcAft>
          <a:spcPts val="0"/>
        </a:spcAft>
      </a:defPPr>
      <a:lvl1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1pPr>
      <a:lvl2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2pPr>
    </p:titleStyle>
    <p:bodyStyle>
      <a:defPPr marR="0" algn="l" rtl="0">
        <a:lnSpc>
          <a:spcPct val="100.00%"/>
        </a:lnSpc>
        <a:spcBef>
          <a:spcPts val="0"/>
        </a:spcBef>
        <a:spcAft>
          <a:spcPts val="0"/>
        </a:spcAft>
      </a:defPPr>
      <a:lvl1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1pPr>
      <a:lvl2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2pPr>
      <a:lvl3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3pPr>
      <a:lvl4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4pPr>
      <a:lvl5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5pPr>
      <a:lvl6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6pPr>
      <a:lvl7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7pPr>
      <a:lvl8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8pPr>
      <a:lvl9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9pPr>
    </p:bodyStyle>
    <p:otherStyle>
      <a:defPPr marR="0" algn="l" rtl="0">
        <a:lnSpc>
          <a:spcPct val="100.00%"/>
        </a:lnSpc>
        <a:spcBef>
          <a:spcPts val="0"/>
        </a:spcBef>
        <a:spcAft>
          <a:spcPts val="0"/>
        </a:spcAft>
      </a:defPPr>
      <a:lvl1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1pPr>
      <a:lvl2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2pPr>
      <a:lvl3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3pPr>
      <a:lvl4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4pPr>
      <a:lvl5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5pPr>
      <a:lvl6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6pPr>
      <a:lvl7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7pPr>
      <a:lvl8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8pPr>
      <a:lvl9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solidFill>
          <a:schemeClr val="lt1"/>
        </a:solidFill>
      </p:bgPr>
    </p:bg>
    <p:spTree>
      <p:nvGrpSpPr>
        <p:cNvPr name="Shape 27" id="27"/>
        <p:cNvGrpSpPr/>
        <p:nvPr/>
      </p:nvGrpSpPr>
      <p:grpSpPr>
        <a:xfrm>
          <a:off y="0" x="0"/>
          <a:ext cy="0" cx="0"/>
          <a:chOff y="0" x="0"/>
          <a:chExt cy="0" cx="0"/>
        </a:xfrm>
      </p:grpSpPr>
      <p:sp>
        <p:nvSpPr>
          <p:cNvPr name="Shape 28" id="28"/>
          <p:cNvSpPr/>
          <p:nvPr>
            <p:ph type="title"/>
          </p:nvPr>
        </p:nvSpPr>
        <p:spPr>
          <a:xfrm>
            <a:off y="274637" x="457200"/>
            <a:ext cy="1143000" cx="8229600"/>
          </a:xfrm>
          <a:prstGeom prst="rect">
            <a:avLst/>
          </a:prstGeom>
          <a:noFill/>
          <a:ln>
            <a:noFill/>
          </a:ln>
        </p:spPr>
        <p:txBody>
          <a:bodyPr bIns="91425" tIns="91425" lIns="91425" anchor="b" anchorCtr="0" rIns="91425"/>
          <a:lstStyle>
            <a:lvl1pPr indent="228600" algn="l" marL="0" rtl="0">
              <a:spcBef>
                <a:spcPts val="0"/>
              </a:spcBef>
              <a:buClr>
                <a:schemeClr val="dk1"/>
              </a:buClr>
              <a:buSzPct val="100000"/>
              <a:buFont typeface="Arial"/>
              <a:buNone/>
              <a:defRPr i="0" baseline="0" strike="noStrike" sz="3600" b="1" cap="none" u="none">
                <a:solidFill>
                  <a:schemeClr val="dk1"/>
                </a:solidFill>
                <a:latin typeface="Arial"/>
                <a:ea typeface="Arial"/>
                <a:cs typeface="Arial"/>
                <a:sym typeface="Arial"/>
              </a:defRPr>
            </a:lvl1pPr>
            <a:lvl2pPr indent="228600" algn="l" marL="0" rtl="0">
              <a:spcBef>
                <a:spcPts val="0"/>
              </a:spcBef>
              <a:buClr>
                <a:schemeClr val="dk1"/>
              </a:buClr>
              <a:buSzPct val="100000"/>
              <a:buFont typeface="Arial"/>
              <a:buNone/>
              <a:defRPr i="0" baseline="0" strike="noStrike" sz="3600" b="1" cap="none" u="none">
                <a:solidFill>
                  <a:schemeClr val="dk1"/>
                </a:solidFill>
                <a:latin typeface="Arial"/>
                <a:ea typeface="Arial"/>
                <a:cs typeface="Arial"/>
                <a:sym typeface="Arial"/>
              </a:defRPr>
            </a:lvl2pPr>
            <a:lvl3pPr indent="228600" algn="l" marL="0" rtl="0">
              <a:spcBef>
                <a:spcPts val="0"/>
              </a:spcBef>
              <a:buClr>
                <a:schemeClr val="dk1"/>
              </a:buClr>
              <a:buSzPct val="100000"/>
              <a:buFont typeface="Arial"/>
              <a:buNone/>
              <a:defRPr i="0" baseline="0" strike="noStrike" sz="3600" b="1" cap="none" u="none">
                <a:solidFill>
                  <a:schemeClr val="dk1"/>
                </a:solidFill>
                <a:latin typeface="Arial"/>
                <a:ea typeface="Arial"/>
                <a:cs typeface="Arial"/>
                <a:sym typeface="Arial"/>
              </a:defRPr>
            </a:lvl3pPr>
            <a:lvl4pPr indent="228600" algn="l" marL="0" rtl="0">
              <a:spcBef>
                <a:spcPts val="0"/>
              </a:spcBef>
              <a:buClr>
                <a:schemeClr val="dk1"/>
              </a:buClr>
              <a:buSzPct val="100000"/>
              <a:buFont typeface="Arial"/>
              <a:buNone/>
              <a:defRPr i="0" baseline="0" strike="noStrike" sz="3600" b="1" cap="none" u="none">
                <a:solidFill>
                  <a:schemeClr val="dk1"/>
                </a:solidFill>
                <a:latin typeface="Arial"/>
                <a:ea typeface="Arial"/>
                <a:cs typeface="Arial"/>
                <a:sym typeface="Arial"/>
              </a:defRPr>
            </a:lvl4pPr>
            <a:lvl5pPr indent="228600" algn="l" marL="0" rtl="0">
              <a:spcBef>
                <a:spcPts val="0"/>
              </a:spcBef>
              <a:buClr>
                <a:schemeClr val="dk1"/>
              </a:buClr>
              <a:buSzPct val="100000"/>
              <a:buFont typeface="Arial"/>
              <a:buNone/>
              <a:defRPr i="0" baseline="0" strike="noStrike" sz="3600" b="1" cap="none" u="none">
                <a:solidFill>
                  <a:schemeClr val="dk1"/>
                </a:solidFill>
                <a:latin typeface="Arial"/>
                <a:ea typeface="Arial"/>
                <a:cs typeface="Arial"/>
                <a:sym typeface="Arial"/>
              </a:defRPr>
            </a:lvl5pPr>
            <a:lvl6pPr indent="228600" algn="l" marL="0" rtl="0">
              <a:spcBef>
                <a:spcPts val="0"/>
              </a:spcBef>
              <a:buClr>
                <a:schemeClr val="dk1"/>
              </a:buClr>
              <a:buSzPct val="100000"/>
              <a:buFont typeface="Arial"/>
              <a:buNone/>
              <a:defRPr i="0" baseline="0" strike="noStrike" sz="3600" b="1" cap="none" u="none">
                <a:solidFill>
                  <a:schemeClr val="dk1"/>
                </a:solidFill>
                <a:latin typeface="Arial"/>
                <a:ea typeface="Arial"/>
                <a:cs typeface="Arial"/>
                <a:sym typeface="Arial"/>
              </a:defRPr>
            </a:lvl6pPr>
            <a:lvl7pPr indent="228600" algn="l" marL="0" rtl="0">
              <a:spcBef>
                <a:spcPts val="0"/>
              </a:spcBef>
              <a:buClr>
                <a:schemeClr val="dk1"/>
              </a:buClr>
              <a:buSzPct val="100000"/>
              <a:buFont typeface="Arial"/>
              <a:buNone/>
              <a:defRPr i="0" baseline="0" strike="noStrike" sz="3600" b="1" cap="none" u="none">
                <a:solidFill>
                  <a:schemeClr val="dk1"/>
                </a:solidFill>
                <a:latin typeface="Arial"/>
                <a:ea typeface="Arial"/>
                <a:cs typeface="Arial"/>
                <a:sym typeface="Arial"/>
              </a:defRPr>
            </a:lvl7pPr>
            <a:lvl8pPr indent="228600" algn="l" marL="0" rtl="0">
              <a:spcBef>
                <a:spcPts val="0"/>
              </a:spcBef>
              <a:buClr>
                <a:schemeClr val="dk1"/>
              </a:buClr>
              <a:buSzPct val="100000"/>
              <a:buFont typeface="Arial"/>
              <a:buNone/>
              <a:defRPr i="0" baseline="0" strike="noStrike" sz="3600" b="1" cap="none" u="none">
                <a:solidFill>
                  <a:schemeClr val="dk1"/>
                </a:solidFill>
                <a:latin typeface="Arial"/>
                <a:ea typeface="Arial"/>
                <a:cs typeface="Arial"/>
                <a:sym typeface="Arial"/>
              </a:defRPr>
            </a:lvl8pPr>
            <a:lvl9pPr indent="228600" algn="l" marL="0" rtl="0">
              <a:spcBef>
                <a:spcPts val="0"/>
              </a:spcBef>
              <a:buClr>
                <a:schemeClr val="dk1"/>
              </a:buClr>
              <a:buSzPct val="100000"/>
              <a:buFont typeface="Arial"/>
              <a:buNone/>
              <a:defRPr i="0" baseline="0" strike="noStrike" sz="3600" b="1" cap="none" u="none">
                <a:solidFill>
                  <a:schemeClr val="dk1"/>
                </a:solidFill>
                <a:latin typeface="Arial"/>
                <a:ea typeface="Arial"/>
                <a:cs typeface="Arial"/>
                <a:sym typeface="Arial"/>
              </a:defRPr>
            </a:lvl9pPr>
          </a:lstStyle>
          <a:p/>
        </p:txBody>
      </p:sp>
      <p:sp>
        <p:nvSpPr>
          <p:cNvPr name="Shape 29" id="29"/>
          <p:cNvSpPr/>
          <p:nvPr>
            <p:ph type="body" idx="1"/>
          </p:nvPr>
        </p:nvSpPr>
        <p:spPr>
          <a:xfrm>
            <a:off y="1600200" x="457200"/>
            <a:ext cy="4967574" cx="8229600"/>
          </a:xfrm>
          <a:prstGeom prst="rect">
            <a:avLst/>
          </a:prstGeom>
          <a:noFill/>
          <a:ln>
            <a:noFill/>
          </a:ln>
        </p:spPr>
        <p:txBody>
          <a:bodyPr bIns="91425" tIns="91425" lIns="91425" anchor="t" anchorCtr="0" rIns="91425"/>
          <a:lstStyle>
            <a:lvl1pPr indent="-342900" algn="l" marL="342900" rtl="0">
              <a:spcBef>
                <a:spcPts val="600"/>
              </a:spcBef>
              <a:buClr>
                <a:schemeClr val="dk1"/>
              </a:buClr>
              <a:buSzPct val="166666"/>
              <a:buFont typeface="Arial"/>
              <a:buChar char="•"/>
              <a:defRPr i="0" baseline="0" strike="noStrike" sz="3000" b="0" cap="none" u="none">
                <a:solidFill>
                  <a:schemeClr val="dk1"/>
                </a:solidFill>
                <a:latin typeface="Arial"/>
                <a:ea typeface="Arial"/>
                <a:cs typeface="Arial"/>
                <a:sym typeface="Arial"/>
              </a:defRPr>
            </a:lvl1pPr>
            <a:lvl2pPr indent="-285750" algn="l" marL="742950" rtl="0">
              <a:spcBef>
                <a:spcPts val="480"/>
              </a:spcBef>
              <a:buClr>
                <a:schemeClr val="dk1"/>
              </a:buClr>
              <a:buSzPct val="100000"/>
              <a:buFont typeface="Courier New"/>
              <a:buChar char="o"/>
              <a:defRPr i="0" baseline="0" strike="noStrike" sz="2400" b="0" cap="none" u="none">
                <a:solidFill>
                  <a:schemeClr val="dk1"/>
                </a:solidFill>
                <a:latin typeface="Arial"/>
                <a:ea typeface="Arial"/>
                <a:cs typeface="Arial"/>
                <a:sym typeface="Arial"/>
              </a:defRPr>
            </a:lvl2pPr>
            <a:lvl3pPr indent="-228600" algn="l" marL="1143000" rtl="0">
              <a:spcBef>
                <a:spcPts val="480"/>
              </a:spcBef>
              <a:buClr>
                <a:schemeClr val="dk1"/>
              </a:buClr>
              <a:buSzPct val="100000"/>
              <a:buFont typeface="Wingdings"/>
              <a:buChar char="§"/>
              <a:defRPr i="0" baseline="0" strike="noStrike" sz="2400" b="0" cap="none" u="none">
                <a:solidFill>
                  <a:schemeClr val="dk1"/>
                </a:solidFill>
                <a:latin typeface="Arial"/>
                <a:ea typeface="Arial"/>
                <a:cs typeface="Arial"/>
                <a:sym typeface="Arial"/>
              </a:defRPr>
            </a:lvl3pPr>
            <a:lvl4pPr indent="-228600" algn="l" marL="1600200" rtl="0">
              <a:spcBef>
                <a:spcPts val="360"/>
              </a:spcBef>
              <a:buClr>
                <a:schemeClr val="dk1"/>
              </a:buClr>
              <a:buSzPct val="166666"/>
              <a:buFont typeface="Arial"/>
              <a:buChar char="•"/>
              <a:defRPr i="0" baseline="0" strike="noStrike" sz="1800" b="0" cap="none" u="none">
                <a:solidFill>
                  <a:schemeClr val="dk1"/>
                </a:solidFill>
                <a:latin typeface="Arial"/>
                <a:ea typeface="Arial"/>
                <a:cs typeface="Arial"/>
                <a:sym typeface="Arial"/>
              </a:defRPr>
            </a:lvl4pPr>
            <a:lvl5pPr indent="-228600" algn="l" marL="2057400" rtl="0">
              <a:spcBef>
                <a:spcPts val="360"/>
              </a:spcBef>
              <a:buClr>
                <a:schemeClr val="dk1"/>
              </a:buClr>
              <a:buSzPct val="100000"/>
              <a:buFont typeface="Courier New"/>
              <a:buChar char="o"/>
              <a:defRPr i="0" baseline="0" strike="noStrike" sz="1800" b="0" cap="none" u="none">
                <a:solidFill>
                  <a:schemeClr val="dk1"/>
                </a:solidFill>
                <a:latin typeface="Arial"/>
                <a:ea typeface="Arial"/>
                <a:cs typeface="Arial"/>
                <a:sym typeface="Arial"/>
              </a:defRPr>
            </a:lvl5pPr>
            <a:lvl6pPr indent="-228600" algn="l" marL="2514600" rtl="0">
              <a:spcBef>
                <a:spcPts val="360"/>
              </a:spcBef>
              <a:buClr>
                <a:schemeClr val="dk1"/>
              </a:buClr>
              <a:buSzPct val="100000"/>
              <a:buFont typeface="Wingdings"/>
              <a:buChar char="§"/>
              <a:defRPr i="0" baseline="0" strike="noStrike" sz="1800" b="0" cap="none" u="none">
                <a:solidFill>
                  <a:schemeClr val="dk1"/>
                </a:solidFill>
                <a:latin typeface="Arial"/>
                <a:ea typeface="Arial"/>
                <a:cs typeface="Arial"/>
                <a:sym typeface="Arial"/>
              </a:defRPr>
            </a:lvl6pPr>
            <a:lvl7pPr indent="-228600" algn="l" marL="2971800" rtl="0">
              <a:spcBef>
                <a:spcPts val="360"/>
              </a:spcBef>
              <a:buClr>
                <a:schemeClr val="dk1"/>
              </a:buClr>
              <a:buSzPct val="166666"/>
              <a:buFont typeface="Arial"/>
              <a:buChar char="•"/>
              <a:defRPr i="0" baseline="0" strike="noStrike" sz="1800" b="0" cap="none" u="none">
                <a:solidFill>
                  <a:schemeClr val="dk1"/>
                </a:solidFill>
                <a:latin typeface="Arial"/>
                <a:ea typeface="Arial"/>
                <a:cs typeface="Arial"/>
                <a:sym typeface="Arial"/>
              </a:defRPr>
            </a:lvl7pPr>
            <a:lvl8pPr indent="-228600" algn="l" marL="3429000" rtl="0">
              <a:spcBef>
                <a:spcPts val="360"/>
              </a:spcBef>
              <a:buClr>
                <a:schemeClr val="dk1"/>
              </a:buClr>
              <a:buSzPct val="100000"/>
              <a:buFont typeface="Courier New"/>
              <a:buChar char="o"/>
              <a:defRPr i="0" baseline="0" strike="noStrike" sz="1800" b="0" cap="none" u="none">
                <a:solidFill>
                  <a:schemeClr val="dk1"/>
                </a:solidFill>
                <a:latin typeface="Arial"/>
                <a:ea typeface="Arial"/>
                <a:cs typeface="Arial"/>
                <a:sym typeface="Arial"/>
              </a:defRPr>
            </a:lvl8pPr>
            <a:lvl9pPr indent="-228600" algn="l" marL="3886200" rtl="0">
              <a:spcBef>
                <a:spcPts val="360"/>
              </a:spcBef>
              <a:buClr>
                <a:schemeClr val="dk1"/>
              </a:buClr>
              <a:buSzPct val="100000"/>
              <a:buFont typeface="Wingdings"/>
              <a:buChar char="§"/>
              <a:defRPr i="0" baseline="0" strike="noStrike" sz="1800" b="0" cap="none" u="none">
                <a:solidFill>
                  <a:schemeClr val="dk1"/>
                </a:solidFill>
                <a:latin typeface="Arial"/>
                <a:ea typeface="Arial"/>
                <a:cs typeface="Arial"/>
                <a:sym typeface="Arial"/>
              </a:defRPr>
            </a:lvl9pPr>
          </a:lstStyle>
          <a:p/>
        </p:txBody>
      </p:sp>
    </p:spTree>
  </p:cSld>
  <p:clrMap accent6="accent6" tx2="lt2" bg2="dk2" accent5="accent5" tx1="dk1" bg1="lt1" accent4="accent4" accent3="accent3" accent2="accent2" accent1="accent1" folHlink="folHlink" hlink="hlink"/>
  <p:sldLayoutIdLst>
    <p:sldLayoutId id="2147483654" r:id="rId1"/>
    <p:sldLayoutId id="2147483655" r:id="rId2"/>
    <p:sldLayoutId id="2147483656" r:id="rId3"/>
    <p:sldLayoutId id="2147483657" r:id="rId4"/>
    <p:sldLayoutId id="2147483658" r:id="rId5"/>
    <p:sldLayoutId id="2147483659" r:id="rId6"/>
  </p:sldLayoutIdLst>
  <p:txStyles>
    <p:titleStyle>
      <a:defPPr marR="0" algn="l" rtl="0">
        <a:lnSpc>
          <a:spcPct val="100.00%"/>
        </a:lnSpc>
        <a:spcBef>
          <a:spcPts val="0"/>
        </a:spcBef>
        <a:spcAft>
          <a:spcPts val="0"/>
        </a:spcAft>
      </a:defPPr>
      <a:lvl1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1pPr>
      <a:lvl2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2pPr>
    </p:titleStyle>
    <p:bodyStyle>
      <a:defPPr marR="0" algn="l" rtl="0">
        <a:lnSpc>
          <a:spcPct val="100.00%"/>
        </a:lnSpc>
        <a:spcBef>
          <a:spcPts val="0"/>
        </a:spcBef>
        <a:spcAft>
          <a:spcPts val="0"/>
        </a:spcAft>
      </a:defPPr>
      <a:lvl1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1pPr>
      <a:lvl2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2pPr>
      <a:lvl3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3pPr>
      <a:lvl4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4pPr>
      <a:lvl5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5pPr>
      <a:lvl6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6pPr>
      <a:lvl7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7pPr>
      <a:lvl8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8pPr>
      <a:lvl9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9pPr>
    </p:bodyStyle>
    <p:otherStyle>
      <a:defPPr marR="0" algn="l" rtl="0">
        <a:lnSpc>
          <a:spcPct val="100.00%"/>
        </a:lnSpc>
        <a:spcBef>
          <a:spcPts val="0"/>
        </a:spcBef>
        <a:spcAft>
          <a:spcPts val="0"/>
        </a:spcAft>
      </a:defPPr>
      <a:lvl1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1pPr>
      <a:lvl2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2pPr>
      <a:lvl3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3pPr>
      <a:lvl4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4pPr>
      <a:lvl5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5pPr>
      <a:lvl6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6pPr>
      <a:lvl7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7pPr>
      <a:lvl8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8pPr>
      <a:lvl9pPr marR="0" algn="l" rtl="0">
        <a:lnSpc>
          <a:spcPct val="100.00%"/>
        </a:lnSpc>
        <a:spcBef>
          <a:spcPts val="0"/>
        </a:spcBef>
        <a:spcAft>
          <a:spcPts val="0"/>
        </a:spcAft>
        <a:buNone/>
        <a:defRPr i="0" baseline="0" strike="noStrike" sz="1400" b="0" cap="none" u="none">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Type="http://schemas.openxmlformats.org/officeDocument/2006/relationships/notesSlide" Id="rId2" Target="../notesSlides/notesSlide1.xml"/><Relationship Type="http://schemas.openxmlformats.org/officeDocument/2006/relationships/slideLayout" Id="rId1" Target="../slideLayouts/slideLayout1.xml"/><Relationship Type="http://schemas.openxmlformats.org/officeDocument/2006/relationships/image" Id="rId3" Target="../media/image00.jpg"/></Relationships>
</file>

<file path=ppt/slides/_rels/slide2.xml.rels><?xml version="1.0" encoding="UTF-8" standalone="yes"?><Relationships xmlns="http://schemas.openxmlformats.org/package/2006/relationships"><Relationship Type="http://schemas.openxmlformats.org/officeDocument/2006/relationships/notesSlide" Id="rId2" Target="../notesSlides/notesSlide2.xml"/><Relationship Type="http://schemas.openxmlformats.org/officeDocument/2006/relationships/slideLayout" Id="rId1" Target="../slideLayouts/slideLayout2.xml"/></Relationships>
</file>

<file path=ppt/slides/_rels/slide3.xml.rels><?xml version="1.0" encoding="UTF-8" standalone="yes"?><Relationships xmlns="http://schemas.openxmlformats.org/package/2006/relationships"><Relationship Type="http://schemas.openxmlformats.org/officeDocument/2006/relationships/notesSlide" Id="rId2" Target="../notesSlides/notesSlide3.xml"/><Relationship Type="http://schemas.openxmlformats.org/officeDocument/2006/relationships/slideLayout" Id="rId1" Target="../slideLayouts/slideLayout2.xml"/></Relationships>
</file>

<file path=ppt/slides/_rels/slide4.xml.rels><?xml version="1.0" encoding="UTF-8" standalone="yes"?><Relationships xmlns="http://schemas.openxmlformats.org/package/2006/relationships"><Relationship Type="http://schemas.openxmlformats.org/officeDocument/2006/relationships/notesSlide" Id="rId2" Target="../notesSlides/notesSlide4.xml"/><Relationship Type="http://schemas.openxmlformats.org/officeDocument/2006/relationships/slideLayout" Id="rId1"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name="Shape 45" id="45"/>
        <p:cNvGrpSpPr/>
        <p:nvPr/>
      </p:nvGrpSpPr>
      <p:grpSpPr>
        <a:xfrm>
          <a:off y="0" x="0"/>
          <a:ext cy="0" cx="0"/>
          <a:chOff y="0" x="0"/>
          <a:chExt cy="0" cx="0"/>
        </a:xfrm>
      </p:grpSpPr>
      <p:sp>
        <p:nvSpPr>
          <p:cNvPr name="Shape 46" id="46"/>
          <p:cNvSpPr/>
          <p:nvPr>
            <p:ph type="ctrTitle"/>
          </p:nvPr>
        </p:nvSpPr>
        <p:spPr>
          <a:xfrm>
            <a:off y="1734342" x="685800"/>
            <a:ext cy="2245499" cx="7772400"/>
          </a:xfrm>
          <a:prstGeom prst="rect">
            <a:avLst/>
          </a:prstGeom>
          <a:noFill/>
          <a:ln>
            <a:noFill/>
          </a:ln>
        </p:spPr>
        <p:txBody>
          <a:bodyPr bIns="91425" tIns="91425" lIns="91425" anchor="b" anchorCtr="0" rIns="91425">
            <a:spAutoFit/>
          </a:bodyPr>
          <a:lstStyle/>
          <a:p>
            <a:pPr>
              <a:buNone/>
            </a:pPr>
            <a:r>
              <a:rPr sz="6500"/>
              <a:t>Geneva Conventions</a:t>
            </a:r>
          </a:p>
        </p:txBody>
      </p:sp>
      <p:sp>
        <p:nvSpPr>
          <p:cNvPr name="Shape 47" id="47"/>
          <p:cNvSpPr/>
          <p:nvPr>
            <p:ph type="subTitle" idx="1"/>
          </p:nvPr>
        </p:nvSpPr>
        <p:spPr>
          <a:xfrm>
            <a:off y="4124476" x="685800"/>
            <a:ext cy="949799" cx="7772400"/>
          </a:xfrm>
          <a:prstGeom prst="rect">
            <a:avLst/>
          </a:prstGeom>
          <a:noFill/>
          <a:ln>
            <a:noFill/>
          </a:ln>
        </p:spPr>
        <p:txBody>
          <a:bodyPr bIns="91425" tIns="91425" lIns="91425" anchor="ctr" anchorCtr="0" rIns="91425">
            <a:spAutoFit/>
          </a:bodyPr>
          <a:lstStyle/>
          <a:p>
            <a:pPr>
              <a:buNone/>
            </a:pPr>
            <a:r>
              <a:rPr/>
              <a:t>To limit the barbarity of war</a:t>
            </a:r>
          </a:p>
        </p:txBody>
      </p:sp>
      <p:sp>
        <p:nvSpPr>
          <p:cNvPr name="Shape 48" id="48"/>
          <p:cNvSpPr/>
          <p:nvPr/>
        </p:nvSpPr>
        <p:spPr>
          <a:xfrm>
            <a:off y="332991" x="5969731"/>
            <a:ext cy="4275519" cx="2758218"/>
          </a:xfrm>
          <a:prstGeom prst="rect">
            <a:avLst/>
          </a:prstGeom>
          <a:blipFill>
            <a:blip r:embed="rId3"/>
            <a:stretch>
              <a:fillRect/>
            </a:stretch>
          </a:blipFill>
          <a:ln>
            <a:noFill/>
          </a:ln>
        </p:spPr>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name="Shape 52" id="52"/>
        <p:cNvGrpSpPr/>
        <p:nvPr/>
      </p:nvGrpSpPr>
      <p:grpSpPr>
        <a:xfrm>
          <a:off y="0" x="0"/>
          <a:ext cy="0" cx="0"/>
          <a:chOff y="0" x="0"/>
          <a:chExt cy="0" cx="0"/>
        </a:xfrm>
      </p:grpSpPr>
      <p:sp>
        <p:nvSpPr>
          <p:cNvPr name="Shape 53" id="53"/>
          <p:cNvSpPr/>
          <p:nvPr>
            <p:ph type="title"/>
          </p:nvPr>
        </p:nvSpPr>
        <p:spPr>
          <a:xfrm>
            <a:off y="274637" x="457200"/>
            <a:ext cy="1522199" cx="8229600"/>
          </a:xfrm>
          <a:prstGeom prst="rect">
            <a:avLst/>
          </a:prstGeom>
          <a:noFill/>
          <a:ln>
            <a:noFill/>
          </a:ln>
        </p:spPr>
        <p:txBody>
          <a:bodyPr bIns="91425" tIns="91425" lIns="91425" anchor="b" anchorCtr="0" rIns="91425">
            <a:spAutoFit/>
          </a:bodyPr>
          <a:lstStyle/>
          <a:p>
            <a:pPr>
              <a:buNone/>
            </a:pPr>
            <a:r>
              <a:rPr/>
              <a:t>Geneva Conventions</a:t>
            </a:r>
          </a:p>
        </p:txBody>
      </p:sp>
      <p:sp>
        <p:nvSpPr>
          <p:cNvPr name="Shape 54" id="54"/>
          <p:cNvSpPr/>
          <p:nvPr>
            <p:ph type="body" idx="1"/>
          </p:nvPr>
        </p:nvSpPr>
        <p:spPr>
          <a:xfrm>
            <a:off y="1947332" x="457200"/>
            <a:ext cy="4620299" cx="8229600"/>
          </a:xfrm>
          <a:prstGeom prst="rect">
            <a:avLst/>
          </a:prstGeom>
          <a:noFill/>
          <a:ln>
            <a:noFill/>
          </a:ln>
        </p:spPr>
        <p:txBody>
          <a:bodyPr bIns="91425" tIns="91425" lIns="91425" anchor="t" anchorCtr="0" rIns="91425">
            <a:spAutoFit/>
          </a:bodyPr>
          <a:lstStyle/>
          <a:p>
            <a:pPr indent="-419100" marR="0" algn="l" marL="457200" rtl="0" lvl="0">
              <a:lnSpc>
                <a:spcPct val="100.00%"/>
              </a:lnSpc>
              <a:spcBef>
                <a:spcPts val="600"/>
              </a:spcBef>
              <a:spcAft>
                <a:spcPts val="0"/>
              </a:spcAft>
              <a:buClr>
                <a:schemeClr val="dk2"/>
              </a:buClr>
              <a:buSzPct val="166666"/>
              <a:buFont typeface="Arial"/>
              <a:buChar char="•"/>
            </a:pPr>
            <a:r>
              <a:rPr/>
              <a:t>International treaty to regulate an armed conflict</a:t>
            </a:r>
          </a:p>
          <a:p>
            <a:r>
              <a:t/>
            </a:r>
          </a:p>
          <a:p>
            <a:pPr indent="-419100" marL="457200" rtl="0" lvl="0">
              <a:buClr>
                <a:schemeClr val="dk2"/>
              </a:buClr>
              <a:buSzPct val="166666"/>
              <a:buFont typeface="Arial"/>
              <a:buChar char="•"/>
            </a:pPr>
            <a:r>
              <a:rPr/>
              <a:t>to PROTECT HUMANITY of:</a:t>
            </a:r>
          </a:p>
          <a:p>
            <a:pPr indent="-381000" marL="914400" rtl="0" lvl="1">
              <a:buClr>
                <a:schemeClr val="dk2"/>
              </a:buClr>
              <a:buSzPct val="80000"/>
              <a:buFont typeface="Courier New"/>
              <a:buChar char="o"/>
            </a:pPr>
            <a:r>
              <a:rPr/>
              <a:t>people who are </a:t>
            </a:r>
            <a:r>
              <a:rPr u="sng"/>
              <a:t>not taking part</a:t>
            </a:r>
            <a:r>
              <a:rPr/>
              <a:t> in the hostilities: civilians, medics, aid workers</a:t>
            </a:r>
          </a:p>
          <a:p>
            <a:pPr indent="-381000" marR="0" algn="l" marL="914400" rtl="0" lvl="1">
              <a:lnSpc>
                <a:spcPct val="100.00%"/>
              </a:lnSpc>
              <a:spcBef>
                <a:spcPts val="480"/>
              </a:spcBef>
              <a:spcAft>
                <a:spcPts val="0"/>
              </a:spcAft>
              <a:buClr>
                <a:schemeClr val="dk2"/>
              </a:buClr>
              <a:buSzPct val="80000"/>
              <a:buFont typeface="Courier New"/>
              <a:buChar char="o"/>
            </a:pPr>
            <a:r>
              <a:rPr/>
              <a:t>people who are </a:t>
            </a:r>
            <a:r>
              <a:rPr u="sng"/>
              <a:t>no longer participating</a:t>
            </a:r>
            <a:r>
              <a:rPr/>
              <a:t> in the hostilities: wounded, sick, shipwrecked troops, prisoners of war</a:t>
            </a:r>
          </a:p>
          <a:p>
            <a:r>
              <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name="Shape 58" id="58"/>
        <p:cNvGrpSpPr/>
        <p:nvPr/>
      </p:nvGrpSpPr>
      <p:grpSpPr>
        <a:xfrm>
          <a:off y="0" x="0"/>
          <a:ext cy="0" cx="0"/>
          <a:chOff y="0" x="0"/>
          <a:chExt cy="0" cx="0"/>
        </a:xfrm>
      </p:grpSpPr>
      <p:sp>
        <p:nvSpPr>
          <p:cNvPr name="Shape 59" id="59"/>
          <p:cNvSpPr/>
          <p:nvPr>
            <p:ph type="title"/>
          </p:nvPr>
        </p:nvSpPr>
        <p:spPr>
          <a:xfrm>
            <a:off y="274637" x="457200"/>
            <a:ext cy="1522199" cx="8229600"/>
          </a:xfrm>
          <a:prstGeom prst="rect">
            <a:avLst/>
          </a:prstGeom>
          <a:noFill/>
          <a:ln>
            <a:noFill/>
          </a:ln>
        </p:spPr>
        <p:txBody>
          <a:bodyPr bIns="91425" tIns="91425" lIns="91425" anchor="b" anchorCtr="0" rIns="91425">
            <a:spAutoFit/>
          </a:bodyPr>
          <a:lstStyle/>
          <a:p>
            <a:pPr>
              <a:buNone/>
            </a:pPr>
            <a:r>
              <a:rPr/>
              <a:t>Geneva Conventions</a:t>
            </a:r>
          </a:p>
        </p:txBody>
      </p:sp>
      <p:sp>
        <p:nvSpPr>
          <p:cNvPr name="Shape 60" id="60"/>
          <p:cNvSpPr/>
          <p:nvPr>
            <p:ph type="body" idx="1"/>
          </p:nvPr>
        </p:nvSpPr>
        <p:spPr>
          <a:xfrm>
            <a:off y="1947332" x="457200"/>
            <a:ext cy="4620299" cx="8229600"/>
          </a:xfrm>
          <a:prstGeom prst="rect">
            <a:avLst/>
          </a:prstGeom>
          <a:noFill/>
          <a:ln>
            <a:noFill/>
          </a:ln>
        </p:spPr>
        <p:txBody>
          <a:bodyPr bIns="91425" tIns="91425" lIns="91425" anchor="t" anchorCtr="0" rIns="91425">
            <a:spAutoFit/>
          </a:bodyPr>
          <a:lstStyle/>
          <a:p>
            <a:pPr indent="-419100" marL="457200" rtl="0" lvl="0">
              <a:buClr>
                <a:schemeClr val="dk2"/>
              </a:buClr>
              <a:buSzPct val="166666"/>
              <a:buFont typeface="Arial"/>
              <a:buChar char="•"/>
            </a:pPr>
            <a:r>
              <a:rPr/>
              <a:t>Still considered as the cornerstone of international humanitarian law</a:t>
            </a:r>
          </a:p>
          <a:p>
            <a:r>
              <a:t/>
            </a:r>
          </a:p>
          <a:p>
            <a:pPr indent="-419100" marR="0" algn="l" marL="457200" rtl="0" lvl="0">
              <a:lnSpc>
                <a:spcPct val="100.00%"/>
              </a:lnSpc>
              <a:spcBef>
                <a:spcPts val="600"/>
              </a:spcBef>
              <a:spcAft>
                <a:spcPts val="0"/>
              </a:spcAft>
              <a:buClr>
                <a:schemeClr val="dk2"/>
              </a:buClr>
              <a:buSzPct val="166666"/>
              <a:buFont typeface="Arial"/>
              <a:buChar char="•"/>
            </a:pPr>
            <a:r>
              <a:rPr/>
              <a:t>Should the Conventions be revised?   </a:t>
            </a:r>
          </a:p>
          <a:p>
            <a:r>
              <a:t/>
            </a:r>
          </a:p>
          <a:p>
            <a:pPr marR="0" algn="l" rtl="0" lvl="0">
              <a:lnSpc>
                <a:spcPct val="100.00%"/>
              </a:lnSpc>
              <a:spcBef>
                <a:spcPts val="600"/>
              </a:spcBef>
              <a:spcAft>
                <a:spcPts val="0"/>
              </a:spcAft>
              <a:buClr>
                <a:schemeClr val="dk2"/>
              </a:buClr>
              <a:buSzPct val="100000"/>
              <a:buFont typeface="Arial"/>
              <a:buNone/>
            </a:pPr>
            <a:r>
              <a:rPr/>
              <a:t>			Bigger problem is the lack of respect</a:t>
            </a:r>
          </a:p>
          <a:p>
            <a:pPr marR="0" algn="l" rtl="0" lvl="0">
              <a:lnSpc>
                <a:spcPct val="100.00%"/>
              </a:lnSpc>
              <a:spcBef>
                <a:spcPts val="600"/>
              </a:spcBef>
              <a:spcAft>
                <a:spcPts val="0"/>
              </a:spcAft>
              <a:buClr>
                <a:schemeClr val="dk2"/>
              </a:buClr>
              <a:buSzPct val="100000"/>
              <a:buFont typeface="Arial"/>
              <a:buNone/>
            </a:pPr>
            <a:r>
              <a:rPr/>
              <a:t>	</a:t>
            </a:r>
          </a:p>
          <a:p>
            <a:r>
              <a:t/>
            </a:r>
          </a:p>
        </p:txBody>
      </p:sp>
      <p:sp>
        <p:nvSpPr>
          <p:cNvPr name="Shape 61" id="61"/>
          <p:cNvSpPr/>
          <p:nvPr/>
        </p:nvSpPr>
        <p:spPr>
          <a:xfrm>
            <a:off y="4537425" x="834375"/>
            <a:ext cy="457200" cx="914400"/>
          </a:xfrm>
          <a:prstGeom prst="rightArrow">
            <a:avLst>
              <a:gd name="adj1" fmla="val 50000"/>
              <a:gd name="adj2" fmla="val 50000"/>
            </a:avLst>
          </a:prstGeom>
          <a:solidFill>
            <a:srgbClr val="CCCCCC"/>
          </a:solidFill>
          <a:ln w="19050" cap="flat">
            <a:solidFill>
              <a:schemeClr val="dk2"/>
            </a:solidFill>
            <a:prstDash val="solid"/>
            <a:round/>
            <a:headEnd len="lg" type="none" w="lg"/>
            <a:tailEnd len="lg" type="none" w="lg"/>
          </a:ln>
        </p:spPr>
        <p:txBody>
          <a:bodyPr bIns="91425" tIns="91425" lIns="91425" anchor="ctr" anchorCtr="0" rIns="91425">
            <a:spAutoFit/>
          </a:bodyPr>
          <a:lstStyle/>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name="Shape 65" id="65"/>
        <p:cNvGrpSpPr/>
        <p:nvPr/>
      </p:nvGrpSpPr>
      <p:grpSpPr>
        <a:xfrm>
          <a:off y="0" x="0"/>
          <a:ext cy="0" cx="0"/>
          <a:chOff y="0" x="0"/>
          <a:chExt cy="0" cx="0"/>
        </a:xfrm>
      </p:grpSpPr>
      <p:sp>
        <p:nvSpPr>
          <p:cNvPr name="Shape 66" id="66"/>
          <p:cNvSpPr/>
          <p:nvPr>
            <p:ph type="title"/>
          </p:nvPr>
        </p:nvSpPr>
        <p:spPr>
          <a:xfrm>
            <a:off y="274637" x="457200"/>
            <a:ext cy="1522199" cx="8229600"/>
          </a:xfrm>
          <a:prstGeom prst="rect">
            <a:avLst/>
          </a:prstGeom>
          <a:noFill/>
          <a:ln>
            <a:noFill/>
          </a:ln>
        </p:spPr>
        <p:txBody>
          <a:bodyPr bIns="91425" tIns="91425" lIns="91425" anchor="b" anchorCtr="0" rIns="91425">
            <a:spAutoFit/>
          </a:bodyPr>
          <a:lstStyle/>
          <a:p>
            <a:pPr>
              <a:buNone/>
            </a:pPr>
            <a:r>
              <a:rPr/>
              <a:t>Geneva Conventions</a:t>
            </a:r>
          </a:p>
        </p:txBody>
      </p:sp>
      <p:sp>
        <p:nvSpPr>
          <p:cNvPr name="Shape 67" id="67"/>
          <p:cNvSpPr/>
          <p:nvPr>
            <p:ph type="body" idx="1"/>
          </p:nvPr>
        </p:nvSpPr>
        <p:spPr>
          <a:xfrm>
            <a:off y="1947332" x="457200"/>
            <a:ext cy="4620299" cx="8229600"/>
          </a:xfrm>
          <a:prstGeom prst="rect">
            <a:avLst/>
          </a:prstGeom>
          <a:noFill/>
          <a:ln>
            <a:noFill/>
          </a:ln>
        </p:spPr>
        <p:txBody>
          <a:bodyPr bIns="91425" tIns="91425" lIns="91425" anchor="t" anchorCtr="0" rIns="91425">
            <a:spAutoFit/>
          </a:bodyPr>
          <a:lstStyle/>
          <a:p>
            <a:pPr rtl="0" lvl="0">
              <a:buNone/>
            </a:pPr>
            <a:r>
              <a:rPr b="1"/>
              <a:t>Summary</a:t>
            </a:r>
          </a:p>
          <a:p>
            <a:pPr indent="-419100" marL="457200" rtl="0" lvl="0">
              <a:buClr>
                <a:schemeClr val="dk2"/>
              </a:buClr>
              <a:buSzPct val="166666"/>
              <a:buFont typeface="Arial"/>
              <a:buChar char="•"/>
            </a:pPr>
            <a:r>
              <a:rPr b="1"/>
              <a:t>Protect people in war-zones if they are not fighting</a:t>
            </a:r>
          </a:p>
          <a:p>
            <a:pPr indent="-419100" marL="457200" rtl="0" lvl="0">
              <a:buClr>
                <a:schemeClr val="dk2"/>
              </a:buClr>
              <a:buSzPct val="166666"/>
              <a:buFont typeface="Arial"/>
              <a:buChar char="•"/>
            </a:pPr>
            <a:r>
              <a:rPr b="1"/>
              <a:t>Problem: the rules are not always followed</a:t>
            </a:r>
          </a:p>
          <a:p>
            <a:r>
              <a:t/>
            </a:r>
          </a:p>
          <a:p>
            <a:pPr rtl="0" lvl="0">
              <a:buNone/>
            </a:pPr>
            <a:r>
              <a:rPr b="1"/>
              <a:t>Conclusion</a:t>
            </a:r>
          </a:p>
          <a:p>
            <a:pPr indent="-419100" marL="457200" lvl="0">
              <a:buClr>
                <a:schemeClr val="dk2"/>
              </a:buClr>
              <a:buSzPct val="166666"/>
              <a:buFont typeface="Arial"/>
              <a:buChar char="•"/>
            </a:pPr>
            <a:r>
              <a:rPr b="1"/>
              <a:t>Information about Geneva Conventions should be spread</a:t>
            </a:r>
          </a:p>
        </p:txBody>
      </p:sp>
    </p:spTree>
  </p:cSld>
  <p:clrMapOvr>
    <a:masterClrMapping/>
  </p:clrMapOvr>
  <p:transition spd="slow">
    <p:cut/>
  </p:transition>
</p:sld>
</file>

<file path=ppt/theme/theme1.xml><?xml version="1.0" encoding="utf-8"?>
<a:theme xmlns:a="http://schemas.openxmlformats.org/drawingml/2006/main" xmlns:r="http://schemas.openxmlformats.org/officeDocument/2006/relationships">
  <a:themeElements>
    <a:clrScheme name="Custom 348">
      <a:dk1>
        <a:srgbClr val="000000"/>
      </a:dk1>
      <a:lt1>
        <a:srgbClr val="FFFFFF"/>
      </a:lt1>
      <a:dk2>
        <a:srgbClr val="191919"/>
      </a:dk2>
      <a:lt2>
        <a:srgbClr val="CCCCCC"/>
      </a:lt2>
      <a:accent1>
        <a:srgbClr val="7E5554"/>
      </a:accent1>
      <a:accent2>
        <a:srgbClr val="910A10"/>
      </a:accent2>
      <a:accent3>
        <a:srgbClr val="84294D"/>
      </a:accent3>
      <a:accent4>
        <a:srgbClr val="DA823B"/>
      </a:accent4>
      <a:accent5>
        <a:srgbClr val="625D3C"/>
      </a:accent5>
      <a:accent6>
        <a:srgbClr val="00384A"/>
      </a:accent6>
      <a:hlink>
        <a:srgbClr val="227A78"/>
      </a:hlink>
      <a:folHlink>
        <a:srgbClr val="394749"/>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scaled="1" ang="16200000"/>
        </a:gradFill>
        <a:gradFill rotWithShape="1">
          <a:gsLst>
            <a:gs pos="0">
              <a:schemeClr val="phClr">
                <a:tint val="100000"/>
                <a:shade val="100000"/>
                <a:satMod val="130000"/>
              </a:schemeClr>
            </a:gs>
            <a:gs pos="100000">
              <a:schemeClr val="phClr">
                <a:tint val="50000"/>
                <a:shade val="100000"/>
                <a:satMod val="350000"/>
              </a:schemeClr>
            </a:gs>
          </a:gsLst>
          <a:lin scaled="0" ang="1620000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rotWithShape="0" dir="5400000" dist="20000" blurRad="40000">
              <a:srgbClr val="000000">
                <a:alpha val="38000"/>
              </a:srgbClr>
            </a:outerShdw>
          </a:effectLst>
        </a:effectStyle>
        <a:effectStyle>
          <a:effectLst>
            <a:outerShdw rotWithShape="0" dir="5400000" dist="23000" blurRad="40000">
              <a:srgbClr val="000000">
                <a:alpha val="35000"/>
              </a:srgbClr>
            </a:outerShdw>
          </a:effectLst>
        </a:effectStyle>
        <a:effectStyle>
          <a:effectLst>
            <a:outerShdw rotWithShape="0" dir="5400000" dist="23000" blurRad="40000">
              <a:srgbClr val="000000">
                <a:alpha val="35000"/>
              </a:srgbClr>
            </a:outerShdw>
          </a:effectLst>
          <a:scene3d>
            <a:camera prst="orthographicFront">
              <a:rot rev="0" lat="0" lon="0"/>
            </a:camera>
            <a:lightRig rig="threePt" dir="t">
              <a:rot rev="1200000" lat="0" lon="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b="180000" l="50000" t="-80000" r="50000"/>
          </a:path>
        </a:gradFill>
        <a:gradFill rotWithShape="1">
          <a:gsLst>
            <a:gs pos="0">
              <a:schemeClr val="phClr">
                <a:tint val="80000"/>
                <a:satMod val="300000"/>
              </a:schemeClr>
            </a:gs>
            <a:gs pos="100000">
              <a:schemeClr val="phClr">
                <a:shade val="30000"/>
                <a:satMod val="200000"/>
              </a:schemeClr>
            </a:gs>
          </a:gsLst>
          <a:path path="circle">
            <a:fillToRect b="50000" l="50000" t="50000" r="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scaled="1" ang="16200000"/>
        </a:gradFill>
        <a:gradFill rotWithShape="1">
          <a:gsLst>
            <a:gs pos="0">
              <a:schemeClr val="phClr">
                <a:tint val="100000"/>
                <a:shade val="100000"/>
                <a:satMod val="130000"/>
              </a:schemeClr>
            </a:gs>
            <a:gs pos="100000">
              <a:schemeClr val="phClr">
                <a:tint val="50000"/>
                <a:shade val="100000"/>
                <a:satMod val="350000"/>
              </a:schemeClr>
            </a:gs>
          </a:gsLst>
          <a:lin scaled="0" ang="1620000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rotWithShape="0" dir="5400000" dist="20000" blurRad="40000">
              <a:srgbClr val="000000">
                <a:alpha val="38000"/>
              </a:srgbClr>
            </a:outerShdw>
          </a:effectLst>
        </a:effectStyle>
        <a:effectStyle>
          <a:effectLst>
            <a:outerShdw rotWithShape="0" dir="5400000" dist="23000" blurRad="40000">
              <a:srgbClr val="000000">
                <a:alpha val="35000"/>
              </a:srgbClr>
            </a:outerShdw>
          </a:effectLst>
        </a:effectStyle>
        <a:effectStyle>
          <a:effectLst>
            <a:outerShdw rotWithShape="0" dir="5400000" dist="23000" blurRad="40000">
              <a:srgbClr val="000000">
                <a:alpha val="35000"/>
              </a:srgbClr>
            </a:outerShdw>
          </a:effectLst>
          <a:scene3d>
            <a:camera prst="orthographicFront">
              <a:rot rev="0" lat="0" lon="0"/>
            </a:camera>
            <a:lightRig rig="threePt" dir="t">
              <a:rot rev="1200000" lat="0" lon="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b="180000" l="50000" t="-80000" r="50000"/>
          </a:path>
        </a:gradFill>
        <a:gradFill rotWithShape="1">
          <a:gsLst>
            <a:gs pos="0">
              <a:schemeClr val="phClr">
                <a:tint val="80000"/>
                <a:satMod val="300000"/>
              </a:schemeClr>
            </a:gs>
            <a:gs pos="100000">
              <a:schemeClr val="phClr">
                <a:shade val="30000"/>
                <a:satMod val="200000"/>
              </a:schemeClr>
            </a:gs>
          </a:gsLst>
          <a:path path="circle">
            <a:fillToRect b="50000" l="50000" t="50000" r="50000"/>
          </a:path>
        </a:gradFill>
      </a:bgFillStyleLst>
    </a:fmtScheme>
  </a:themeElements>
</a:theme>
</file>

<file path=ppt/theme/theme3.xml><?xml version="1.0" encoding="utf-8"?>
<a:theme xmlns:a="http://schemas.openxmlformats.org/drawingml/2006/main" xmlns:r="http://schemas.openxmlformats.org/officeDocument/2006/relationships"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scaled="1" ang="16200000"/>
        </a:gradFill>
        <a:gradFill rotWithShape="1">
          <a:gsLst>
            <a:gs pos="0">
              <a:schemeClr val="phClr">
                <a:tint val="100000"/>
                <a:shade val="100000"/>
                <a:satMod val="130000"/>
              </a:schemeClr>
            </a:gs>
            <a:gs pos="100000">
              <a:schemeClr val="phClr">
                <a:tint val="50000"/>
                <a:shade val="100000"/>
                <a:satMod val="350000"/>
              </a:schemeClr>
            </a:gs>
          </a:gsLst>
          <a:lin scaled="0" ang="1620000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rotWithShape="0" dir="5400000" dist="20000" blurRad="40000">
              <a:srgbClr val="000000">
                <a:alpha val="38000"/>
              </a:srgbClr>
            </a:outerShdw>
          </a:effectLst>
        </a:effectStyle>
        <a:effectStyle>
          <a:effectLst>
            <a:outerShdw rotWithShape="0" dir="5400000" dist="23000" blurRad="40000">
              <a:srgbClr val="000000">
                <a:alpha val="35000"/>
              </a:srgbClr>
            </a:outerShdw>
          </a:effectLst>
        </a:effectStyle>
        <a:effectStyle>
          <a:effectLst>
            <a:outerShdw rotWithShape="0" dir="5400000" dist="23000" blurRad="40000">
              <a:srgbClr val="000000">
                <a:alpha val="35000"/>
              </a:srgbClr>
            </a:outerShdw>
          </a:effectLst>
          <a:scene3d>
            <a:camera prst="orthographicFront">
              <a:rot rev="0" lat="0" lon="0"/>
            </a:camera>
            <a:lightRig rig="threePt" dir="t">
              <a:rot rev="1200000" lat="0" lon="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b="180000" l="50000" t="-80000" r="50000"/>
          </a:path>
        </a:gradFill>
        <a:gradFill rotWithShape="1">
          <a:gsLst>
            <a:gs pos="0">
              <a:schemeClr val="phClr">
                <a:tint val="80000"/>
                <a:satMod val="300000"/>
              </a:schemeClr>
            </a:gs>
            <a:gs pos="100000">
              <a:schemeClr val="phClr">
                <a:shade val="30000"/>
                <a:satMod val="200000"/>
              </a:schemeClr>
            </a:gs>
          </a:gsLst>
          <a:path path="circle">
            <a:fillToRect b="50000" l="50000" t="50000" r="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4.xml><?xml version="1.0" encoding="utf-8"?>
<a:theme xmlns:a="http://schemas.openxmlformats.org/drawingml/2006/main" xmlns:r="http://schemas.openxmlformats.org/officeDocument/2006/relationships">
  <a:themeElements>
    <a:clrScheme name="Custom 347">
      <a:dk1>
        <a:srgbClr val="000000"/>
      </a:dk1>
      <a:lt1>
        <a:srgbClr val="FFFFFF"/>
      </a:lt1>
      <a:dk2>
        <a:srgbClr val="666666"/>
      </a:dk2>
      <a:lt2>
        <a:srgbClr val="CCCCCC"/>
      </a:lt2>
      <a:accent1>
        <a:srgbClr val="3A81BA"/>
      </a:accent1>
      <a:accent2>
        <a:srgbClr val="D89F39"/>
      </a:accent2>
      <a:accent3>
        <a:srgbClr val="8BAB42"/>
      </a:accent3>
      <a:accent4>
        <a:srgbClr val="57A7B5"/>
      </a:accent4>
      <a:accent5>
        <a:srgbClr val="8B81D2"/>
      </a:accent5>
      <a:accent6>
        <a:srgbClr val="963334"/>
      </a:accent6>
      <a:hlink>
        <a:srgbClr val="1155CC"/>
      </a:hlink>
      <a:folHlink>
        <a:srgbClr val="6611C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scaled="1" ang="16200000"/>
        </a:gradFill>
        <a:gradFill rotWithShape="1">
          <a:gsLst>
            <a:gs pos="0">
              <a:schemeClr val="phClr">
                <a:tint val="100000"/>
                <a:shade val="100000"/>
                <a:satMod val="130000"/>
              </a:schemeClr>
            </a:gs>
            <a:gs pos="100000">
              <a:schemeClr val="phClr">
                <a:tint val="50000"/>
                <a:shade val="100000"/>
                <a:satMod val="350000"/>
              </a:schemeClr>
            </a:gs>
          </a:gsLst>
          <a:lin scaled="0" ang="1620000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rotWithShape="0" dir="5400000" dist="20000" blurRad="40000">
              <a:srgbClr val="000000">
                <a:alpha val="38000"/>
              </a:srgbClr>
            </a:outerShdw>
          </a:effectLst>
        </a:effectStyle>
        <a:effectStyle>
          <a:effectLst>
            <a:outerShdw rotWithShape="0" dir="5400000" dist="23000" blurRad="40000">
              <a:srgbClr val="000000">
                <a:alpha val="35000"/>
              </a:srgbClr>
            </a:outerShdw>
          </a:effectLst>
        </a:effectStyle>
        <a:effectStyle>
          <a:effectLst>
            <a:outerShdw rotWithShape="0" dir="5400000" dist="23000" blurRad="40000">
              <a:srgbClr val="000000">
                <a:alpha val="35000"/>
              </a:srgbClr>
            </a:outerShdw>
          </a:effectLst>
          <a:scene3d>
            <a:camera prst="orthographicFront">
              <a:rot rev="0" lat="0" lon="0"/>
            </a:camera>
            <a:lightRig rig="threePt" dir="t">
              <a:rot rev="1200000" lat="0" lon="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b="180000" l="50000" t="-80000" r="50000"/>
          </a:path>
        </a:gradFill>
        <a:gradFill rotWithShape="1">
          <a:gsLst>
            <a:gs pos="0">
              <a:schemeClr val="phClr">
                <a:tint val="80000"/>
                <a:satMod val="300000"/>
              </a:schemeClr>
            </a:gs>
            <a:gs pos="100000">
              <a:schemeClr val="phClr">
                <a:shade val="30000"/>
                <a:satMod val="200000"/>
              </a:schemeClr>
            </a:gs>
          </a:gsLst>
          <a:path path="circle">
            <a:fillToRect b="50000" l="50000" t="50000" r="50000"/>
          </a:path>
        </a:gradFill>
      </a:bgFillStyleLst>
    </a:fmtScheme>
  </a:themeElements>
</a:theme>
</file>